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5143500" cx="9144000"/>
  <p:notesSz cx="6858000" cy="9144000"/>
  <p:embeddedFontLst>
    <p:embeddedFont>
      <p:font typeface="Roboto"/>
      <p:regular r:id="rId18"/>
      <p:bold r:id="rId19"/>
      <p:italic r:id="rId20"/>
      <p:boldItalic r:id="rId21"/>
    </p:embeddedFont>
    <p:embeddedFont>
      <p:font typeface="Merriweather"/>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font" Target="fonts/Roboto-italic.fntdata"/><Relationship Id="rId22" Type="http://schemas.openxmlformats.org/officeDocument/2006/relationships/font" Target="fonts/Merriweather-regular.fntdata"/><Relationship Id="rId21" Type="http://schemas.openxmlformats.org/officeDocument/2006/relationships/font" Target="fonts/Roboto-boldItalic.fntdata"/><Relationship Id="rId24" Type="http://schemas.openxmlformats.org/officeDocument/2006/relationships/font" Target="fonts/Merriweather-italic.fntdata"/><Relationship Id="rId23" Type="http://schemas.openxmlformats.org/officeDocument/2006/relationships/font" Target="fonts/Merriweather-bold.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schemas.openxmlformats.org/officeDocument/2006/relationships/font" Target="fonts/Merriweather-bold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font" Target="fonts/Roboto-bold.fntdata"/><Relationship Id="rId18" Type="http://schemas.openxmlformats.org/officeDocument/2006/relationships/font" Target="fonts/Robot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0" name="Shape 60"/>
        <p:cNvGrpSpPr/>
        <p:nvPr/>
      </p:nvGrpSpPr>
      <p:grpSpPr>
        <a:xfrm>
          <a:off x="0" y="0"/>
          <a:ext cx="0" cy="0"/>
          <a:chOff x="0" y="0"/>
          <a:chExt cx="0" cy="0"/>
        </a:xfrm>
      </p:grpSpPr>
      <p:sp>
        <p:nvSpPr>
          <p:cNvPr id="61" name="Google Shape;6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g335f50ebf9_0_2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335f50ebf9_0_2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Google Shape;132;g335f50ebf9_0_2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335f50ebf9_0_2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g6c29b7840a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6c29b7840a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6c29b7840a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6c29b7840a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g3200bed3c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3200bed3c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335f50ebf9_0_2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335f50ebf9_0_2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6c29b7840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6c29b7840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335f50ebf9_0_2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335f50ebf9_0_2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335f50ebf9_0_2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335f50ebf9_0_2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g40b3e0069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40b3e0069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g335f50ebf9_0_2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335f50ebf9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g335f50ebf9_0_3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335f50ebf9_0_3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125" y="0"/>
            <a:ext cx="9144250" cy="4398100"/>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11" name="Google Shape;11;p2"/>
          <p:cNvSpPr txBox="1"/>
          <p:nvPr>
            <p:ph type="ctrTitle"/>
          </p:nvPr>
        </p:nvSpPr>
        <p:spPr>
          <a:xfrm>
            <a:off x="311700" y="539725"/>
            <a:ext cx="8520600" cy="12825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sz="36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p:txBody>
      </p:sp>
      <p:sp>
        <p:nvSpPr>
          <p:cNvPr id="12" name="Google Shape;12;p2"/>
          <p:cNvSpPr txBox="1"/>
          <p:nvPr>
            <p:ph idx="1" type="subTitle"/>
          </p:nvPr>
        </p:nvSpPr>
        <p:spPr>
          <a:xfrm>
            <a:off x="311700" y="1878560"/>
            <a:ext cx="4242600" cy="7383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Clr>
                <a:schemeClr val="lt2"/>
              </a:buClr>
              <a:buSzPts val="1600"/>
              <a:buNone/>
              <a:defRPr sz="1600">
                <a:solidFill>
                  <a:schemeClr val="lt2"/>
                </a:solidFill>
              </a:defRPr>
            </a:lvl1pPr>
            <a:lvl2pPr lvl="1" rtl="0">
              <a:lnSpc>
                <a:spcPct val="100000"/>
              </a:lnSpc>
              <a:spcBef>
                <a:spcPts val="0"/>
              </a:spcBef>
              <a:spcAft>
                <a:spcPts val="0"/>
              </a:spcAft>
              <a:buClr>
                <a:schemeClr val="lt2"/>
              </a:buClr>
              <a:buSzPts val="1600"/>
              <a:buNone/>
              <a:defRPr sz="1600">
                <a:solidFill>
                  <a:schemeClr val="lt2"/>
                </a:solidFill>
              </a:defRPr>
            </a:lvl2pPr>
            <a:lvl3pPr lvl="2" rtl="0">
              <a:lnSpc>
                <a:spcPct val="100000"/>
              </a:lnSpc>
              <a:spcBef>
                <a:spcPts val="0"/>
              </a:spcBef>
              <a:spcAft>
                <a:spcPts val="0"/>
              </a:spcAft>
              <a:buClr>
                <a:schemeClr val="lt2"/>
              </a:buClr>
              <a:buSzPts val="1600"/>
              <a:buNone/>
              <a:defRPr sz="1600">
                <a:solidFill>
                  <a:schemeClr val="lt2"/>
                </a:solidFill>
              </a:defRPr>
            </a:lvl3pPr>
            <a:lvl4pPr lvl="3" rtl="0">
              <a:lnSpc>
                <a:spcPct val="100000"/>
              </a:lnSpc>
              <a:spcBef>
                <a:spcPts val="0"/>
              </a:spcBef>
              <a:spcAft>
                <a:spcPts val="0"/>
              </a:spcAft>
              <a:buClr>
                <a:schemeClr val="lt2"/>
              </a:buClr>
              <a:buSzPts val="1600"/>
              <a:buNone/>
              <a:defRPr sz="1600">
                <a:solidFill>
                  <a:schemeClr val="lt2"/>
                </a:solidFill>
              </a:defRPr>
            </a:lvl4pPr>
            <a:lvl5pPr lvl="4" rtl="0">
              <a:lnSpc>
                <a:spcPct val="100000"/>
              </a:lnSpc>
              <a:spcBef>
                <a:spcPts val="0"/>
              </a:spcBef>
              <a:spcAft>
                <a:spcPts val="0"/>
              </a:spcAft>
              <a:buClr>
                <a:schemeClr val="lt2"/>
              </a:buClr>
              <a:buSzPts val="1600"/>
              <a:buNone/>
              <a:defRPr sz="1600">
                <a:solidFill>
                  <a:schemeClr val="lt2"/>
                </a:solidFill>
              </a:defRPr>
            </a:lvl5pPr>
            <a:lvl6pPr lvl="5" rtl="0">
              <a:lnSpc>
                <a:spcPct val="100000"/>
              </a:lnSpc>
              <a:spcBef>
                <a:spcPts val="0"/>
              </a:spcBef>
              <a:spcAft>
                <a:spcPts val="0"/>
              </a:spcAft>
              <a:buClr>
                <a:schemeClr val="lt2"/>
              </a:buClr>
              <a:buSzPts val="1600"/>
              <a:buNone/>
              <a:defRPr sz="1600">
                <a:solidFill>
                  <a:schemeClr val="lt2"/>
                </a:solidFill>
              </a:defRPr>
            </a:lvl6pPr>
            <a:lvl7pPr lvl="6" rtl="0">
              <a:lnSpc>
                <a:spcPct val="100000"/>
              </a:lnSpc>
              <a:spcBef>
                <a:spcPts val="0"/>
              </a:spcBef>
              <a:spcAft>
                <a:spcPts val="0"/>
              </a:spcAft>
              <a:buClr>
                <a:schemeClr val="lt2"/>
              </a:buClr>
              <a:buSzPts val="1600"/>
              <a:buNone/>
              <a:defRPr sz="1600">
                <a:solidFill>
                  <a:schemeClr val="lt2"/>
                </a:solidFill>
              </a:defRPr>
            </a:lvl7pPr>
            <a:lvl8pPr lvl="7" rtl="0">
              <a:lnSpc>
                <a:spcPct val="100000"/>
              </a:lnSpc>
              <a:spcBef>
                <a:spcPts val="0"/>
              </a:spcBef>
              <a:spcAft>
                <a:spcPts val="0"/>
              </a:spcAft>
              <a:buClr>
                <a:schemeClr val="lt2"/>
              </a:buClr>
              <a:buSzPts val="1600"/>
              <a:buNone/>
              <a:defRPr sz="1600">
                <a:solidFill>
                  <a:schemeClr val="lt2"/>
                </a:solidFill>
              </a:defRPr>
            </a:lvl8pPr>
            <a:lvl9pPr lvl="8" rtl="0">
              <a:lnSpc>
                <a:spcPct val="100000"/>
              </a:lnSpc>
              <a:spcBef>
                <a:spcPts val="0"/>
              </a:spcBef>
              <a:spcAft>
                <a:spcPts val="0"/>
              </a:spcAft>
              <a:buClr>
                <a:schemeClr val="lt2"/>
              </a:buClr>
              <a:buSzPts val="1600"/>
              <a:buNone/>
              <a:defRPr sz="1600">
                <a:solidFill>
                  <a:schemeClr val="lt2"/>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dk1"/>
        </a:solidFill>
      </p:bgPr>
    </p:bg>
    <p:spTree>
      <p:nvGrpSpPr>
        <p:cNvPr id="54" name="Shape 54"/>
        <p:cNvGrpSpPr/>
        <p:nvPr/>
      </p:nvGrpSpPr>
      <p:grpSpPr>
        <a:xfrm>
          <a:off x="0" y="0"/>
          <a:ext cx="0" cy="0"/>
          <a:chOff x="0" y="0"/>
          <a:chExt cx="0" cy="0"/>
        </a:xfrm>
      </p:grpSpPr>
      <p:sp>
        <p:nvSpPr>
          <p:cNvPr id="55" name="Google Shape;55;p11"/>
          <p:cNvSpPr txBox="1"/>
          <p:nvPr>
            <p:ph hasCustomPrompt="1" type="title"/>
          </p:nvPr>
        </p:nvSpPr>
        <p:spPr>
          <a:xfrm>
            <a:off x="311750" y="831175"/>
            <a:ext cx="5334900" cy="1244700"/>
          </a:xfrm>
          <a:prstGeom prst="rect">
            <a:avLst/>
          </a:prstGeom>
        </p:spPr>
        <p:txBody>
          <a:bodyPr anchorCtr="0" anchor="b" bIns="91425" lIns="91425" spcFirstLastPara="1" rIns="91425" wrap="square" tIns="91425">
            <a:noAutofit/>
          </a:bodyPr>
          <a:lstStyle>
            <a:lvl1pPr lvl="0" rtl="0">
              <a:spcBef>
                <a:spcPts val="0"/>
              </a:spcBef>
              <a:spcAft>
                <a:spcPts val="0"/>
              </a:spcAft>
              <a:buClr>
                <a:schemeClr val="lt1"/>
              </a:buClr>
              <a:buSzPts val="10000"/>
              <a:buNone/>
              <a:defRPr sz="10000">
                <a:solidFill>
                  <a:schemeClr val="lt1"/>
                </a:solidFill>
              </a:defRPr>
            </a:lvl1pPr>
            <a:lvl2pPr lvl="1" rtl="0">
              <a:spcBef>
                <a:spcPts val="0"/>
              </a:spcBef>
              <a:spcAft>
                <a:spcPts val="0"/>
              </a:spcAft>
              <a:buClr>
                <a:schemeClr val="lt1"/>
              </a:buClr>
              <a:buSzPts val="10000"/>
              <a:buNone/>
              <a:defRPr sz="10000">
                <a:solidFill>
                  <a:schemeClr val="lt1"/>
                </a:solidFill>
              </a:defRPr>
            </a:lvl2pPr>
            <a:lvl3pPr lvl="2" rtl="0">
              <a:spcBef>
                <a:spcPts val="0"/>
              </a:spcBef>
              <a:spcAft>
                <a:spcPts val="0"/>
              </a:spcAft>
              <a:buClr>
                <a:schemeClr val="lt1"/>
              </a:buClr>
              <a:buSzPts val="10000"/>
              <a:buNone/>
              <a:defRPr sz="10000">
                <a:solidFill>
                  <a:schemeClr val="lt1"/>
                </a:solidFill>
              </a:defRPr>
            </a:lvl3pPr>
            <a:lvl4pPr lvl="3" rtl="0">
              <a:spcBef>
                <a:spcPts val="0"/>
              </a:spcBef>
              <a:spcAft>
                <a:spcPts val="0"/>
              </a:spcAft>
              <a:buClr>
                <a:schemeClr val="lt1"/>
              </a:buClr>
              <a:buSzPts val="10000"/>
              <a:buNone/>
              <a:defRPr sz="10000">
                <a:solidFill>
                  <a:schemeClr val="lt1"/>
                </a:solidFill>
              </a:defRPr>
            </a:lvl4pPr>
            <a:lvl5pPr lvl="4" rtl="0">
              <a:spcBef>
                <a:spcPts val="0"/>
              </a:spcBef>
              <a:spcAft>
                <a:spcPts val="0"/>
              </a:spcAft>
              <a:buClr>
                <a:schemeClr val="lt1"/>
              </a:buClr>
              <a:buSzPts val="10000"/>
              <a:buNone/>
              <a:defRPr sz="10000">
                <a:solidFill>
                  <a:schemeClr val="lt1"/>
                </a:solidFill>
              </a:defRPr>
            </a:lvl5pPr>
            <a:lvl6pPr lvl="5" rtl="0">
              <a:spcBef>
                <a:spcPts val="0"/>
              </a:spcBef>
              <a:spcAft>
                <a:spcPts val="0"/>
              </a:spcAft>
              <a:buClr>
                <a:schemeClr val="lt1"/>
              </a:buClr>
              <a:buSzPts val="10000"/>
              <a:buNone/>
              <a:defRPr sz="10000">
                <a:solidFill>
                  <a:schemeClr val="lt1"/>
                </a:solidFill>
              </a:defRPr>
            </a:lvl6pPr>
            <a:lvl7pPr lvl="6" rtl="0">
              <a:spcBef>
                <a:spcPts val="0"/>
              </a:spcBef>
              <a:spcAft>
                <a:spcPts val="0"/>
              </a:spcAft>
              <a:buClr>
                <a:schemeClr val="lt1"/>
              </a:buClr>
              <a:buSzPts val="10000"/>
              <a:buNone/>
              <a:defRPr sz="10000">
                <a:solidFill>
                  <a:schemeClr val="lt1"/>
                </a:solidFill>
              </a:defRPr>
            </a:lvl7pPr>
            <a:lvl8pPr lvl="7" rtl="0">
              <a:spcBef>
                <a:spcPts val="0"/>
              </a:spcBef>
              <a:spcAft>
                <a:spcPts val="0"/>
              </a:spcAft>
              <a:buClr>
                <a:schemeClr val="lt1"/>
              </a:buClr>
              <a:buSzPts val="10000"/>
              <a:buNone/>
              <a:defRPr sz="10000">
                <a:solidFill>
                  <a:schemeClr val="lt1"/>
                </a:solidFill>
              </a:defRPr>
            </a:lvl8pPr>
            <a:lvl9pPr lvl="8" rtl="0">
              <a:spcBef>
                <a:spcPts val="0"/>
              </a:spcBef>
              <a:spcAft>
                <a:spcPts val="0"/>
              </a:spcAft>
              <a:buClr>
                <a:schemeClr val="lt1"/>
              </a:buClr>
              <a:buSzPts val="10000"/>
              <a:buNone/>
              <a:defRPr sz="10000">
                <a:solidFill>
                  <a:schemeClr val="lt1"/>
                </a:solidFill>
              </a:defRPr>
            </a:lvl9pPr>
          </a:lstStyle>
          <a:p>
            <a:r>
              <a:t>xx%</a:t>
            </a:r>
          </a:p>
        </p:txBody>
      </p:sp>
      <p:sp>
        <p:nvSpPr>
          <p:cNvPr id="56" name="Google Shape;56;p11"/>
          <p:cNvSpPr txBox="1"/>
          <p:nvPr>
            <p:ph idx="1" type="body"/>
          </p:nvPr>
        </p:nvSpPr>
        <p:spPr>
          <a:xfrm>
            <a:off x="311700" y="2121425"/>
            <a:ext cx="5334900" cy="9426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Clr>
                <a:schemeClr val="accent2"/>
              </a:buClr>
              <a:buSzPts val="1300"/>
              <a:buChar char="●"/>
              <a:defRPr>
                <a:solidFill>
                  <a:schemeClr val="accent2"/>
                </a:solidFill>
              </a:defRPr>
            </a:lvl1pPr>
            <a:lvl2pPr indent="-298450" lvl="1" marL="914400" rtl="0">
              <a:spcBef>
                <a:spcPts val="1600"/>
              </a:spcBef>
              <a:spcAft>
                <a:spcPts val="0"/>
              </a:spcAft>
              <a:buClr>
                <a:schemeClr val="accent2"/>
              </a:buClr>
              <a:buSzPts val="1100"/>
              <a:buChar char="○"/>
              <a:defRPr>
                <a:solidFill>
                  <a:schemeClr val="accent2"/>
                </a:solidFill>
              </a:defRPr>
            </a:lvl2pPr>
            <a:lvl3pPr indent="-298450" lvl="2" marL="1371600" rtl="0">
              <a:spcBef>
                <a:spcPts val="1600"/>
              </a:spcBef>
              <a:spcAft>
                <a:spcPts val="0"/>
              </a:spcAft>
              <a:buClr>
                <a:schemeClr val="accent2"/>
              </a:buClr>
              <a:buSzPts val="1100"/>
              <a:buChar char="■"/>
              <a:defRPr>
                <a:solidFill>
                  <a:schemeClr val="accent2"/>
                </a:solidFill>
              </a:defRPr>
            </a:lvl3pPr>
            <a:lvl4pPr indent="-298450" lvl="3" marL="1828800" rtl="0">
              <a:spcBef>
                <a:spcPts val="1600"/>
              </a:spcBef>
              <a:spcAft>
                <a:spcPts val="0"/>
              </a:spcAft>
              <a:buClr>
                <a:schemeClr val="accent2"/>
              </a:buClr>
              <a:buSzPts val="1100"/>
              <a:buChar char="●"/>
              <a:defRPr>
                <a:solidFill>
                  <a:schemeClr val="accent2"/>
                </a:solidFill>
              </a:defRPr>
            </a:lvl4pPr>
            <a:lvl5pPr indent="-298450" lvl="4" marL="2286000" rtl="0">
              <a:spcBef>
                <a:spcPts val="1600"/>
              </a:spcBef>
              <a:spcAft>
                <a:spcPts val="0"/>
              </a:spcAft>
              <a:buClr>
                <a:schemeClr val="accent2"/>
              </a:buClr>
              <a:buSzPts val="1100"/>
              <a:buChar char="○"/>
              <a:defRPr>
                <a:solidFill>
                  <a:schemeClr val="accent2"/>
                </a:solidFill>
              </a:defRPr>
            </a:lvl5pPr>
            <a:lvl6pPr indent="-298450" lvl="5" marL="2743200" rtl="0">
              <a:spcBef>
                <a:spcPts val="1600"/>
              </a:spcBef>
              <a:spcAft>
                <a:spcPts val="0"/>
              </a:spcAft>
              <a:buClr>
                <a:schemeClr val="accent2"/>
              </a:buClr>
              <a:buSzPts val="1100"/>
              <a:buChar char="■"/>
              <a:defRPr>
                <a:solidFill>
                  <a:schemeClr val="accent2"/>
                </a:solidFill>
              </a:defRPr>
            </a:lvl6pPr>
            <a:lvl7pPr indent="-298450" lvl="6" marL="3200400" rtl="0">
              <a:spcBef>
                <a:spcPts val="1600"/>
              </a:spcBef>
              <a:spcAft>
                <a:spcPts val="0"/>
              </a:spcAft>
              <a:buClr>
                <a:schemeClr val="accent2"/>
              </a:buClr>
              <a:buSzPts val="1100"/>
              <a:buChar char="●"/>
              <a:defRPr>
                <a:solidFill>
                  <a:schemeClr val="accent2"/>
                </a:solidFill>
              </a:defRPr>
            </a:lvl7pPr>
            <a:lvl8pPr indent="-298450" lvl="7" marL="3657600" rtl="0">
              <a:spcBef>
                <a:spcPts val="1600"/>
              </a:spcBef>
              <a:spcAft>
                <a:spcPts val="0"/>
              </a:spcAft>
              <a:buClr>
                <a:schemeClr val="accent2"/>
              </a:buClr>
              <a:buSzPts val="1100"/>
              <a:buChar char="○"/>
              <a:defRPr>
                <a:solidFill>
                  <a:schemeClr val="accent2"/>
                </a:solidFill>
              </a:defRPr>
            </a:lvl8pPr>
            <a:lvl9pPr indent="-298450" lvl="8" marL="4114800" rtl="0">
              <a:spcBef>
                <a:spcPts val="1600"/>
              </a:spcBef>
              <a:spcAft>
                <a:spcPts val="1600"/>
              </a:spcAft>
              <a:buClr>
                <a:schemeClr val="accent2"/>
              </a:buClr>
              <a:buSzPts val="1100"/>
              <a:buChar char="■"/>
              <a:defRPr>
                <a:solidFill>
                  <a:schemeClr val="accent2"/>
                </a:solidFill>
              </a:defRPr>
            </a:lvl9pPr>
          </a:lstStyle>
          <a:p/>
        </p:txBody>
      </p:sp>
      <p:sp>
        <p:nvSpPr>
          <p:cNvPr id="57" name="Google Shape;5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8" name="Shape 58"/>
        <p:cNvGrpSpPr/>
        <p:nvPr/>
      </p:nvGrpSpPr>
      <p:grpSpPr>
        <a:xfrm>
          <a:off x="0" y="0"/>
          <a:ext cx="0" cy="0"/>
          <a:chOff x="0" y="0"/>
          <a:chExt cx="0" cy="0"/>
        </a:xfrm>
      </p:grpSpPr>
      <p:sp>
        <p:nvSpPr>
          <p:cNvPr id="59" name="Google Shape;5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3"/>
        </a:solidFill>
      </p:bgPr>
    </p:bg>
    <p:spTree>
      <p:nvGrpSpPr>
        <p:cNvPr id="14" name="Shape 14"/>
        <p:cNvGrpSpPr/>
        <p:nvPr/>
      </p:nvGrpSpPr>
      <p:grpSpPr>
        <a:xfrm>
          <a:off x="0" y="0"/>
          <a:ext cx="0" cy="0"/>
          <a:chOff x="0" y="0"/>
          <a:chExt cx="0" cy="0"/>
        </a:xfrm>
      </p:grpSpPr>
      <p:sp>
        <p:nvSpPr>
          <p:cNvPr id="15" name="Google Shape;15;p3"/>
          <p:cNvSpPr/>
          <p:nvPr/>
        </p:nvSpPr>
        <p:spPr>
          <a:xfrm>
            <a:off x="0" y="48099"/>
            <a:ext cx="9144250" cy="4398100"/>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16" name="Google Shape;16;p3"/>
          <p:cNvSpPr/>
          <p:nvPr/>
        </p:nvSpPr>
        <p:spPr>
          <a:xfrm>
            <a:off x="0" y="0"/>
            <a:ext cx="9144250" cy="4398100"/>
          </a:xfrm>
          <a:custGeom>
            <a:rect b="b" l="l" r="r" t="t"/>
            <a:pathLst>
              <a:path extrusionOk="0" h="175924" w="365770">
                <a:moveTo>
                  <a:pt x="0" y="0"/>
                </a:moveTo>
                <a:lnTo>
                  <a:pt x="365770" y="0"/>
                </a:lnTo>
                <a:lnTo>
                  <a:pt x="365760" y="70914"/>
                </a:lnTo>
                <a:lnTo>
                  <a:pt x="0" y="175924"/>
                </a:lnTo>
                <a:close/>
              </a:path>
            </a:pathLst>
          </a:custGeom>
          <a:solidFill>
            <a:schemeClr val="accent3"/>
          </a:solidFill>
          <a:ln>
            <a:noFill/>
          </a:ln>
        </p:spPr>
      </p:sp>
      <p:sp>
        <p:nvSpPr>
          <p:cNvPr id="17" name="Google Shape;17;p3"/>
          <p:cNvSpPr txBox="1"/>
          <p:nvPr>
            <p:ph type="title"/>
          </p:nvPr>
        </p:nvSpPr>
        <p:spPr>
          <a:xfrm>
            <a:off x="311700" y="539725"/>
            <a:ext cx="8520600" cy="12825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sz="36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solidFill>
                  <a:schemeClr val="accent1"/>
                </a:solidFill>
              </a:defRPr>
            </a:lvl1pPr>
            <a:lvl2pPr lvl="1" rtl="0">
              <a:buNone/>
              <a:defRPr>
                <a:solidFill>
                  <a:schemeClr val="accent1"/>
                </a:solidFill>
              </a:defRPr>
            </a:lvl2pPr>
            <a:lvl3pPr lvl="2" rtl="0">
              <a:buNone/>
              <a:defRPr>
                <a:solidFill>
                  <a:schemeClr val="accent1"/>
                </a:solidFill>
              </a:defRPr>
            </a:lvl3pPr>
            <a:lvl4pPr lvl="3" rtl="0">
              <a:buNone/>
              <a:defRPr>
                <a:solidFill>
                  <a:schemeClr val="accent1"/>
                </a:solidFill>
              </a:defRPr>
            </a:lvl4pPr>
            <a:lvl5pPr lvl="4" rtl="0">
              <a:buNone/>
              <a:defRPr>
                <a:solidFill>
                  <a:schemeClr val="accent1"/>
                </a:solidFill>
              </a:defRPr>
            </a:lvl5pPr>
            <a:lvl6pPr lvl="5" rtl="0">
              <a:buNone/>
              <a:defRPr>
                <a:solidFill>
                  <a:schemeClr val="accent1"/>
                </a:solidFill>
              </a:defRPr>
            </a:lvl6pPr>
            <a:lvl7pPr lvl="6" rtl="0">
              <a:buNone/>
              <a:defRPr>
                <a:solidFill>
                  <a:schemeClr val="accent1"/>
                </a:solidFill>
              </a:defRPr>
            </a:lvl7pPr>
            <a:lvl8pPr lvl="7" rtl="0">
              <a:buNone/>
              <a:defRPr>
                <a:solidFill>
                  <a:schemeClr val="accent1"/>
                </a:solidFill>
              </a:defRPr>
            </a:lvl8pPr>
            <a:lvl9pPr lvl="8" rtl="0">
              <a:buNone/>
              <a:defRPr>
                <a:solidFill>
                  <a:schemeClr val="accent1"/>
                </a:solidFil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9" name="Shape 19"/>
        <p:cNvGrpSpPr/>
        <p:nvPr/>
      </p:nvGrpSpPr>
      <p:grpSpPr>
        <a:xfrm>
          <a:off x="0" y="0"/>
          <a:ext cx="0" cy="0"/>
          <a:chOff x="0" y="0"/>
          <a:chExt cx="0" cy="0"/>
        </a:xfrm>
      </p:grpSpPr>
      <p:sp>
        <p:nvSpPr>
          <p:cNvPr id="20" name="Google Shape;20;p4"/>
          <p:cNvSpPr/>
          <p:nvPr/>
        </p:nvSpPr>
        <p:spPr>
          <a:xfrm>
            <a:off x="0" y="0"/>
            <a:ext cx="4314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p:nvPr/>
        </p:nvSpPr>
        <p:spPr>
          <a:xfrm>
            <a:off x="0" y="44125"/>
            <a:ext cx="4313625" cy="4399375"/>
          </a:xfrm>
          <a:custGeom>
            <a:rect b="b" l="l" r="r" t="t"/>
            <a:pathLst>
              <a:path extrusionOk="0" h="175975" w="172545">
                <a:moveTo>
                  <a:pt x="0" y="157"/>
                </a:moveTo>
                <a:lnTo>
                  <a:pt x="172419" y="0"/>
                </a:lnTo>
                <a:lnTo>
                  <a:pt x="172545" y="126541"/>
                </a:lnTo>
                <a:lnTo>
                  <a:pt x="0" y="175975"/>
                </a:lnTo>
                <a:close/>
              </a:path>
            </a:pathLst>
          </a:custGeom>
          <a:solidFill>
            <a:schemeClr val="accent2"/>
          </a:solidFill>
          <a:ln>
            <a:noFill/>
          </a:ln>
        </p:spPr>
      </p:sp>
      <p:sp>
        <p:nvSpPr>
          <p:cNvPr id="22" name="Google Shape;22;p4"/>
          <p:cNvSpPr/>
          <p:nvPr/>
        </p:nvSpPr>
        <p:spPr>
          <a:xfrm>
            <a:off x="-125" y="0"/>
            <a:ext cx="4316900" cy="4395600"/>
          </a:xfrm>
          <a:custGeom>
            <a:rect b="b" l="l" r="r" t="t"/>
            <a:pathLst>
              <a:path extrusionOk="0" h="175824" w="172676">
                <a:moveTo>
                  <a:pt x="0" y="6"/>
                </a:moveTo>
                <a:lnTo>
                  <a:pt x="172676" y="0"/>
                </a:lnTo>
                <a:lnTo>
                  <a:pt x="172562" y="126442"/>
                </a:lnTo>
                <a:lnTo>
                  <a:pt x="0" y="175824"/>
                </a:lnTo>
                <a:close/>
              </a:path>
            </a:pathLst>
          </a:custGeom>
          <a:solidFill>
            <a:schemeClr val="dk1"/>
          </a:solidFill>
          <a:ln>
            <a:noFill/>
          </a:ln>
        </p:spPr>
      </p:sp>
      <p:sp>
        <p:nvSpPr>
          <p:cNvPr id="23" name="Google Shape;23;p4"/>
          <p:cNvSpPr txBox="1"/>
          <p:nvPr>
            <p:ph type="title"/>
          </p:nvPr>
        </p:nvSpPr>
        <p:spPr>
          <a:xfrm>
            <a:off x="311725" y="500925"/>
            <a:ext cx="3706500" cy="25089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2800"/>
              <a:buNone/>
              <a:defRPr>
                <a:solidFill>
                  <a:schemeClr val="l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p:txBody>
      </p:sp>
      <p:sp>
        <p:nvSpPr>
          <p:cNvPr id="24" name="Google Shape;24;p4"/>
          <p:cNvSpPr txBox="1"/>
          <p:nvPr>
            <p:ph idx="1" type="body"/>
          </p:nvPr>
        </p:nvSpPr>
        <p:spPr>
          <a:xfrm>
            <a:off x="4644675" y="500925"/>
            <a:ext cx="4166400" cy="40986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25" name="Google Shape;25;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6" name="Shape 26"/>
        <p:cNvGrpSpPr/>
        <p:nvPr/>
      </p:nvGrpSpPr>
      <p:grpSpPr>
        <a:xfrm>
          <a:off x="0" y="0"/>
          <a:ext cx="0" cy="0"/>
          <a:chOff x="0" y="0"/>
          <a:chExt cx="0" cy="0"/>
        </a:xfrm>
      </p:grpSpPr>
      <p:sp>
        <p:nvSpPr>
          <p:cNvPr id="27" name="Google Shape;27;p5"/>
          <p:cNvSpPr/>
          <p:nvPr/>
        </p:nvSpPr>
        <p:spPr>
          <a:xfrm>
            <a:off x="0" y="0"/>
            <a:ext cx="9144000" cy="12771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5"/>
          <p:cNvSpPr txBox="1"/>
          <p:nvPr>
            <p:ph type="title"/>
          </p:nvPr>
        </p:nvSpPr>
        <p:spPr>
          <a:xfrm>
            <a:off x="311725" y="500925"/>
            <a:ext cx="8520600" cy="623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2800"/>
              <a:buNone/>
              <a:defRPr>
                <a:solidFill>
                  <a:schemeClr val="l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p:txBody>
      </p:sp>
      <p:sp>
        <p:nvSpPr>
          <p:cNvPr id="29" name="Google Shape;29;p5"/>
          <p:cNvSpPr txBox="1"/>
          <p:nvPr>
            <p:ph idx="1" type="body"/>
          </p:nvPr>
        </p:nvSpPr>
        <p:spPr>
          <a:xfrm>
            <a:off x="311700" y="1505700"/>
            <a:ext cx="3999900" cy="30762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30" name="Google Shape;30;p5"/>
          <p:cNvSpPr txBox="1"/>
          <p:nvPr>
            <p:ph idx="2" type="body"/>
          </p:nvPr>
        </p:nvSpPr>
        <p:spPr>
          <a:xfrm>
            <a:off x="4832400" y="1505700"/>
            <a:ext cx="3999900" cy="30762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31" name="Google Shape;31;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2" name="Shape 32"/>
        <p:cNvGrpSpPr/>
        <p:nvPr/>
      </p:nvGrpSpPr>
      <p:grpSpPr>
        <a:xfrm>
          <a:off x="0" y="0"/>
          <a:ext cx="0" cy="0"/>
          <a:chOff x="0" y="0"/>
          <a:chExt cx="0" cy="0"/>
        </a:xfrm>
      </p:grpSpPr>
      <p:sp>
        <p:nvSpPr>
          <p:cNvPr id="33" name="Google Shape;33;p6"/>
          <p:cNvSpPr/>
          <p:nvPr/>
        </p:nvSpPr>
        <p:spPr>
          <a:xfrm>
            <a:off x="0" y="0"/>
            <a:ext cx="9144000" cy="12771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311725" y="500925"/>
            <a:ext cx="8520600" cy="623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2800"/>
              <a:buNone/>
              <a:defRPr>
                <a:solidFill>
                  <a:schemeClr val="l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p:txBody>
      </p:sp>
      <p:sp>
        <p:nvSpPr>
          <p:cNvPr id="35" name="Google Shape;35;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6" name="Shape 36"/>
        <p:cNvGrpSpPr/>
        <p:nvPr/>
      </p:nvGrpSpPr>
      <p:grpSpPr>
        <a:xfrm>
          <a:off x="0" y="0"/>
          <a:ext cx="0" cy="0"/>
          <a:chOff x="0" y="0"/>
          <a:chExt cx="0" cy="0"/>
        </a:xfrm>
      </p:grpSpPr>
      <p:sp>
        <p:nvSpPr>
          <p:cNvPr id="37" name="Google Shape;37;p7"/>
          <p:cNvSpPr/>
          <p:nvPr/>
        </p:nvSpPr>
        <p:spPr>
          <a:xfrm>
            <a:off x="0" y="0"/>
            <a:ext cx="37644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txBox="1"/>
          <p:nvPr>
            <p:ph type="title"/>
          </p:nvPr>
        </p:nvSpPr>
        <p:spPr>
          <a:xfrm>
            <a:off x="311725" y="500925"/>
            <a:ext cx="3127500" cy="18291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2800"/>
              <a:buNone/>
              <a:defRPr>
                <a:solidFill>
                  <a:schemeClr val="l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p:txBody>
      </p:sp>
      <p:sp>
        <p:nvSpPr>
          <p:cNvPr id="39" name="Google Shape;39;p7"/>
          <p:cNvSpPr txBox="1"/>
          <p:nvPr>
            <p:ph idx="1" type="body"/>
          </p:nvPr>
        </p:nvSpPr>
        <p:spPr>
          <a:xfrm>
            <a:off x="311700" y="2390650"/>
            <a:ext cx="3127500" cy="22980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Clr>
                <a:schemeClr val="accent2"/>
              </a:buClr>
              <a:buSzPts val="1300"/>
              <a:buChar char="●"/>
              <a:defRPr>
                <a:solidFill>
                  <a:schemeClr val="accent2"/>
                </a:solidFill>
              </a:defRPr>
            </a:lvl1pPr>
            <a:lvl2pPr indent="-298450" lvl="1" marL="914400" rtl="0">
              <a:spcBef>
                <a:spcPts val="1600"/>
              </a:spcBef>
              <a:spcAft>
                <a:spcPts val="0"/>
              </a:spcAft>
              <a:buClr>
                <a:schemeClr val="accent2"/>
              </a:buClr>
              <a:buSzPts val="1100"/>
              <a:buChar char="○"/>
              <a:defRPr>
                <a:solidFill>
                  <a:schemeClr val="accent2"/>
                </a:solidFill>
              </a:defRPr>
            </a:lvl2pPr>
            <a:lvl3pPr indent="-298450" lvl="2" marL="1371600" rtl="0">
              <a:spcBef>
                <a:spcPts val="1600"/>
              </a:spcBef>
              <a:spcAft>
                <a:spcPts val="0"/>
              </a:spcAft>
              <a:buClr>
                <a:schemeClr val="accent2"/>
              </a:buClr>
              <a:buSzPts val="1100"/>
              <a:buChar char="■"/>
              <a:defRPr>
                <a:solidFill>
                  <a:schemeClr val="accent2"/>
                </a:solidFill>
              </a:defRPr>
            </a:lvl3pPr>
            <a:lvl4pPr indent="-298450" lvl="3" marL="1828800" rtl="0">
              <a:spcBef>
                <a:spcPts val="1600"/>
              </a:spcBef>
              <a:spcAft>
                <a:spcPts val="0"/>
              </a:spcAft>
              <a:buClr>
                <a:schemeClr val="accent2"/>
              </a:buClr>
              <a:buSzPts val="1100"/>
              <a:buChar char="●"/>
              <a:defRPr>
                <a:solidFill>
                  <a:schemeClr val="accent2"/>
                </a:solidFill>
              </a:defRPr>
            </a:lvl4pPr>
            <a:lvl5pPr indent="-298450" lvl="4" marL="2286000" rtl="0">
              <a:spcBef>
                <a:spcPts val="1600"/>
              </a:spcBef>
              <a:spcAft>
                <a:spcPts val="0"/>
              </a:spcAft>
              <a:buClr>
                <a:schemeClr val="accent2"/>
              </a:buClr>
              <a:buSzPts val="1100"/>
              <a:buChar char="○"/>
              <a:defRPr>
                <a:solidFill>
                  <a:schemeClr val="accent2"/>
                </a:solidFill>
              </a:defRPr>
            </a:lvl5pPr>
            <a:lvl6pPr indent="-298450" lvl="5" marL="2743200" rtl="0">
              <a:spcBef>
                <a:spcPts val="1600"/>
              </a:spcBef>
              <a:spcAft>
                <a:spcPts val="0"/>
              </a:spcAft>
              <a:buClr>
                <a:schemeClr val="accent2"/>
              </a:buClr>
              <a:buSzPts val="1100"/>
              <a:buChar char="■"/>
              <a:defRPr>
                <a:solidFill>
                  <a:schemeClr val="accent2"/>
                </a:solidFill>
              </a:defRPr>
            </a:lvl6pPr>
            <a:lvl7pPr indent="-298450" lvl="6" marL="3200400" rtl="0">
              <a:spcBef>
                <a:spcPts val="1600"/>
              </a:spcBef>
              <a:spcAft>
                <a:spcPts val="0"/>
              </a:spcAft>
              <a:buClr>
                <a:schemeClr val="accent2"/>
              </a:buClr>
              <a:buSzPts val="1100"/>
              <a:buChar char="●"/>
              <a:defRPr>
                <a:solidFill>
                  <a:schemeClr val="accent2"/>
                </a:solidFill>
              </a:defRPr>
            </a:lvl7pPr>
            <a:lvl8pPr indent="-298450" lvl="7" marL="3657600" rtl="0">
              <a:spcBef>
                <a:spcPts val="1600"/>
              </a:spcBef>
              <a:spcAft>
                <a:spcPts val="0"/>
              </a:spcAft>
              <a:buClr>
                <a:schemeClr val="accent2"/>
              </a:buClr>
              <a:buSzPts val="1100"/>
              <a:buChar char="○"/>
              <a:defRPr>
                <a:solidFill>
                  <a:schemeClr val="accent2"/>
                </a:solidFill>
              </a:defRPr>
            </a:lvl8pPr>
            <a:lvl9pPr indent="-298450" lvl="8" marL="4114800" rtl="0">
              <a:spcBef>
                <a:spcPts val="1600"/>
              </a:spcBef>
              <a:spcAft>
                <a:spcPts val="1600"/>
              </a:spcAft>
              <a:buClr>
                <a:schemeClr val="accent2"/>
              </a:buClr>
              <a:buSzPts val="1100"/>
              <a:buChar char="■"/>
              <a:defRPr>
                <a:solidFill>
                  <a:schemeClr val="accent2"/>
                </a:solidFill>
              </a:defRPr>
            </a:lvl9pPr>
          </a:lstStyle>
          <a:p/>
        </p:txBody>
      </p:sp>
      <p:sp>
        <p:nvSpPr>
          <p:cNvPr id="40" name="Google Shape;40;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3"/>
        </a:solidFill>
      </p:bgPr>
    </p:bg>
    <p:spTree>
      <p:nvGrpSpPr>
        <p:cNvPr id="41" name="Shape 41"/>
        <p:cNvGrpSpPr/>
        <p:nvPr/>
      </p:nvGrpSpPr>
      <p:grpSpPr>
        <a:xfrm>
          <a:off x="0" y="0"/>
          <a:ext cx="0" cy="0"/>
          <a:chOff x="0" y="0"/>
          <a:chExt cx="0" cy="0"/>
        </a:xfrm>
      </p:grpSpPr>
      <p:sp>
        <p:nvSpPr>
          <p:cNvPr id="42" name="Google Shape;42;p8"/>
          <p:cNvSpPr txBox="1"/>
          <p:nvPr>
            <p:ph type="title"/>
          </p:nvPr>
        </p:nvSpPr>
        <p:spPr>
          <a:xfrm>
            <a:off x="311675" y="798600"/>
            <a:ext cx="6247800" cy="3546300"/>
          </a:xfrm>
          <a:prstGeom prst="rect">
            <a:avLst/>
          </a:prstGeom>
        </p:spPr>
        <p:txBody>
          <a:bodyPr anchorCtr="0" anchor="ctr" bIns="91425" lIns="91425" spcFirstLastPara="1" rIns="91425" wrap="square" tIns="91425">
            <a:noAutofit/>
          </a:bodyPr>
          <a:lstStyle>
            <a:lvl1pPr lvl="0" rtl="0">
              <a:spcBef>
                <a:spcPts val="0"/>
              </a:spcBef>
              <a:spcAft>
                <a:spcPts val="0"/>
              </a:spcAft>
              <a:buSzPts val="3600"/>
              <a:buNone/>
              <a:defRPr sz="36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p:txBody>
      </p:sp>
      <p:sp>
        <p:nvSpPr>
          <p:cNvPr id="43" name="Google Shape;43;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solidFill>
                  <a:schemeClr val="accent1"/>
                </a:solidFill>
              </a:defRPr>
            </a:lvl1pPr>
            <a:lvl2pPr lvl="1" rtl="0">
              <a:buNone/>
              <a:defRPr>
                <a:solidFill>
                  <a:schemeClr val="accent1"/>
                </a:solidFill>
              </a:defRPr>
            </a:lvl2pPr>
            <a:lvl3pPr lvl="2" rtl="0">
              <a:buNone/>
              <a:defRPr>
                <a:solidFill>
                  <a:schemeClr val="accent1"/>
                </a:solidFill>
              </a:defRPr>
            </a:lvl3pPr>
            <a:lvl4pPr lvl="3" rtl="0">
              <a:buNone/>
              <a:defRPr>
                <a:solidFill>
                  <a:schemeClr val="accent1"/>
                </a:solidFill>
              </a:defRPr>
            </a:lvl4pPr>
            <a:lvl5pPr lvl="4" rtl="0">
              <a:buNone/>
              <a:defRPr>
                <a:solidFill>
                  <a:schemeClr val="accent1"/>
                </a:solidFill>
              </a:defRPr>
            </a:lvl5pPr>
            <a:lvl6pPr lvl="5" rtl="0">
              <a:buNone/>
              <a:defRPr>
                <a:solidFill>
                  <a:schemeClr val="accent1"/>
                </a:solidFill>
              </a:defRPr>
            </a:lvl6pPr>
            <a:lvl7pPr lvl="6" rtl="0">
              <a:buNone/>
              <a:defRPr>
                <a:solidFill>
                  <a:schemeClr val="accent1"/>
                </a:solidFill>
              </a:defRPr>
            </a:lvl7pPr>
            <a:lvl8pPr lvl="7" rtl="0">
              <a:buNone/>
              <a:defRPr>
                <a:solidFill>
                  <a:schemeClr val="accent1"/>
                </a:solidFill>
              </a:defRPr>
            </a:lvl8pPr>
            <a:lvl9pPr lvl="8" rtl="0">
              <a:buNone/>
              <a:defRPr>
                <a:solidFill>
                  <a:schemeClr val="accent1"/>
                </a:solidFil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4" name="Shape 44"/>
        <p:cNvGrpSpPr/>
        <p:nvPr/>
      </p:nvGrpSpPr>
      <p:grpSpPr>
        <a:xfrm>
          <a:off x="0" y="0"/>
          <a:ext cx="0" cy="0"/>
          <a:chOff x="0" y="0"/>
          <a:chExt cx="0" cy="0"/>
        </a:xfrm>
      </p:grpSpPr>
      <p:sp>
        <p:nvSpPr>
          <p:cNvPr id="45" name="Google Shape;45;p9"/>
          <p:cNvSpPr/>
          <p:nvPr/>
        </p:nvSpPr>
        <p:spPr>
          <a:xfrm>
            <a:off x="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9"/>
          <p:cNvSpPr txBox="1"/>
          <p:nvPr>
            <p:ph type="title"/>
          </p:nvPr>
        </p:nvSpPr>
        <p:spPr>
          <a:xfrm>
            <a:off x="311300" y="500925"/>
            <a:ext cx="3704400" cy="20496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2800"/>
              <a:buNone/>
              <a:defRPr>
                <a:solidFill>
                  <a:schemeClr val="l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p:txBody>
      </p:sp>
      <p:sp>
        <p:nvSpPr>
          <p:cNvPr id="47" name="Google Shape;47;p9"/>
          <p:cNvSpPr txBox="1"/>
          <p:nvPr>
            <p:ph idx="1" type="subTitle"/>
          </p:nvPr>
        </p:nvSpPr>
        <p:spPr>
          <a:xfrm>
            <a:off x="304800" y="2626725"/>
            <a:ext cx="3704400" cy="9267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Clr>
                <a:schemeClr val="accent2"/>
              </a:buClr>
              <a:buSzPts val="1600"/>
              <a:buNone/>
              <a:defRPr sz="1600">
                <a:solidFill>
                  <a:schemeClr val="accent2"/>
                </a:solidFill>
              </a:defRPr>
            </a:lvl1pPr>
            <a:lvl2pPr lvl="1" rtl="0">
              <a:lnSpc>
                <a:spcPct val="100000"/>
              </a:lnSpc>
              <a:spcBef>
                <a:spcPts val="0"/>
              </a:spcBef>
              <a:spcAft>
                <a:spcPts val="0"/>
              </a:spcAft>
              <a:buClr>
                <a:schemeClr val="accent2"/>
              </a:buClr>
              <a:buSzPts val="1600"/>
              <a:buNone/>
              <a:defRPr sz="1600">
                <a:solidFill>
                  <a:schemeClr val="accent2"/>
                </a:solidFill>
              </a:defRPr>
            </a:lvl2pPr>
            <a:lvl3pPr lvl="2" rtl="0">
              <a:lnSpc>
                <a:spcPct val="100000"/>
              </a:lnSpc>
              <a:spcBef>
                <a:spcPts val="0"/>
              </a:spcBef>
              <a:spcAft>
                <a:spcPts val="0"/>
              </a:spcAft>
              <a:buClr>
                <a:schemeClr val="accent2"/>
              </a:buClr>
              <a:buSzPts val="1600"/>
              <a:buNone/>
              <a:defRPr sz="1600">
                <a:solidFill>
                  <a:schemeClr val="accent2"/>
                </a:solidFill>
              </a:defRPr>
            </a:lvl3pPr>
            <a:lvl4pPr lvl="3" rtl="0">
              <a:lnSpc>
                <a:spcPct val="100000"/>
              </a:lnSpc>
              <a:spcBef>
                <a:spcPts val="0"/>
              </a:spcBef>
              <a:spcAft>
                <a:spcPts val="0"/>
              </a:spcAft>
              <a:buClr>
                <a:schemeClr val="accent2"/>
              </a:buClr>
              <a:buSzPts val="1600"/>
              <a:buNone/>
              <a:defRPr sz="1600">
                <a:solidFill>
                  <a:schemeClr val="accent2"/>
                </a:solidFill>
              </a:defRPr>
            </a:lvl4pPr>
            <a:lvl5pPr lvl="4" rtl="0">
              <a:lnSpc>
                <a:spcPct val="100000"/>
              </a:lnSpc>
              <a:spcBef>
                <a:spcPts val="0"/>
              </a:spcBef>
              <a:spcAft>
                <a:spcPts val="0"/>
              </a:spcAft>
              <a:buClr>
                <a:schemeClr val="accent2"/>
              </a:buClr>
              <a:buSzPts val="1600"/>
              <a:buNone/>
              <a:defRPr sz="1600">
                <a:solidFill>
                  <a:schemeClr val="accent2"/>
                </a:solidFill>
              </a:defRPr>
            </a:lvl5pPr>
            <a:lvl6pPr lvl="5" rtl="0">
              <a:lnSpc>
                <a:spcPct val="100000"/>
              </a:lnSpc>
              <a:spcBef>
                <a:spcPts val="0"/>
              </a:spcBef>
              <a:spcAft>
                <a:spcPts val="0"/>
              </a:spcAft>
              <a:buClr>
                <a:schemeClr val="accent2"/>
              </a:buClr>
              <a:buSzPts val="1600"/>
              <a:buNone/>
              <a:defRPr sz="1600">
                <a:solidFill>
                  <a:schemeClr val="accent2"/>
                </a:solidFill>
              </a:defRPr>
            </a:lvl6pPr>
            <a:lvl7pPr lvl="6" rtl="0">
              <a:lnSpc>
                <a:spcPct val="100000"/>
              </a:lnSpc>
              <a:spcBef>
                <a:spcPts val="0"/>
              </a:spcBef>
              <a:spcAft>
                <a:spcPts val="0"/>
              </a:spcAft>
              <a:buClr>
                <a:schemeClr val="accent2"/>
              </a:buClr>
              <a:buSzPts val="1600"/>
              <a:buNone/>
              <a:defRPr sz="1600">
                <a:solidFill>
                  <a:schemeClr val="accent2"/>
                </a:solidFill>
              </a:defRPr>
            </a:lvl7pPr>
            <a:lvl8pPr lvl="7" rtl="0">
              <a:lnSpc>
                <a:spcPct val="100000"/>
              </a:lnSpc>
              <a:spcBef>
                <a:spcPts val="0"/>
              </a:spcBef>
              <a:spcAft>
                <a:spcPts val="0"/>
              </a:spcAft>
              <a:buClr>
                <a:schemeClr val="accent2"/>
              </a:buClr>
              <a:buSzPts val="1600"/>
              <a:buNone/>
              <a:defRPr sz="1600">
                <a:solidFill>
                  <a:schemeClr val="accent2"/>
                </a:solidFill>
              </a:defRPr>
            </a:lvl8pPr>
            <a:lvl9pPr lvl="8" rtl="0">
              <a:lnSpc>
                <a:spcPct val="100000"/>
              </a:lnSpc>
              <a:spcBef>
                <a:spcPts val="0"/>
              </a:spcBef>
              <a:spcAft>
                <a:spcPts val="0"/>
              </a:spcAft>
              <a:buClr>
                <a:schemeClr val="accent2"/>
              </a:buClr>
              <a:buSzPts val="1600"/>
              <a:buNone/>
              <a:defRPr sz="1600">
                <a:solidFill>
                  <a:schemeClr val="accent2"/>
                </a:solidFill>
              </a:defRPr>
            </a:lvl9pPr>
          </a:lstStyle>
          <a:p/>
        </p:txBody>
      </p:sp>
      <p:sp>
        <p:nvSpPr>
          <p:cNvPr id="48" name="Google Shape;48;p9"/>
          <p:cNvSpPr txBox="1"/>
          <p:nvPr>
            <p:ph idx="2" type="body"/>
          </p:nvPr>
        </p:nvSpPr>
        <p:spPr>
          <a:xfrm>
            <a:off x="4879025" y="500925"/>
            <a:ext cx="3954000" cy="41115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49" name="Google Shape;49;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50" name="Shape 50"/>
        <p:cNvGrpSpPr/>
        <p:nvPr/>
      </p:nvGrpSpPr>
      <p:grpSpPr>
        <a:xfrm>
          <a:off x="0" y="0"/>
          <a:ext cx="0" cy="0"/>
          <a:chOff x="0" y="0"/>
          <a:chExt cx="0" cy="0"/>
        </a:xfrm>
      </p:grpSpPr>
      <p:sp>
        <p:nvSpPr>
          <p:cNvPr id="51" name="Google Shape;51;p10"/>
          <p:cNvSpPr/>
          <p:nvPr/>
        </p:nvSpPr>
        <p:spPr>
          <a:xfrm>
            <a:off x="0" y="4369000"/>
            <a:ext cx="9144000" cy="7743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10"/>
          <p:cNvSpPr txBox="1"/>
          <p:nvPr>
            <p:ph idx="1" type="body"/>
          </p:nvPr>
        </p:nvSpPr>
        <p:spPr>
          <a:xfrm>
            <a:off x="311700" y="4521400"/>
            <a:ext cx="7979400" cy="4605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p:txBody>
      </p:sp>
      <p:sp>
        <p:nvSpPr>
          <p:cNvPr id="53" name="Google Shape;5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paradig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rt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rt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rt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rt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rt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rt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rt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rt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1150" lvl="0" marL="457200" rtl="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indent="-298450" lvl="1" marL="914400" rtl="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indent="-298450" lvl="2" marL="1371600" rtl="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indent="-298450" lvl="3" marL="1828800" rtl="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indent="-298450" lvl="4" marL="2286000" rtl="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indent="-298450" lvl="5" marL="2743200" rtl="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indent="-298450" lvl="6" marL="3200400" rtl="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indent="-298450" lvl="7" marL="3657600" rtl="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indent="-298450" lvl="8" marL="4114800" rtl="0">
              <a:lnSpc>
                <a:spcPct val="115000"/>
              </a:lnSpc>
              <a:spcBef>
                <a:spcPts val="1600"/>
              </a:spcBef>
              <a:spcAft>
                <a:spcPts val="1600"/>
              </a:spcAft>
              <a:buClr>
                <a:schemeClr val="dk2"/>
              </a:buClr>
              <a:buSzPts val="1100"/>
              <a:buFont typeface="Roboto"/>
              <a:buChar char="■"/>
              <a:defRPr sz="1100">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latin typeface="Roboto"/>
                <a:ea typeface="Roboto"/>
                <a:cs typeface="Roboto"/>
                <a:sym typeface="Roboto"/>
              </a:defRPr>
            </a:lvl1pPr>
            <a:lvl2pPr lvl="1" rtl="0" algn="r">
              <a:buNone/>
              <a:defRPr sz="1000">
                <a:solidFill>
                  <a:schemeClr val="dk2"/>
                </a:solidFill>
                <a:latin typeface="Roboto"/>
                <a:ea typeface="Roboto"/>
                <a:cs typeface="Roboto"/>
                <a:sym typeface="Roboto"/>
              </a:defRPr>
            </a:lvl2pPr>
            <a:lvl3pPr lvl="2" rtl="0" algn="r">
              <a:buNone/>
              <a:defRPr sz="1000">
                <a:solidFill>
                  <a:schemeClr val="dk2"/>
                </a:solidFill>
                <a:latin typeface="Roboto"/>
                <a:ea typeface="Roboto"/>
                <a:cs typeface="Roboto"/>
                <a:sym typeface="Roboto"/>
              </a:defRPr>
            </a:lvl3pPr>
            <a:lvl4pPr lvl="3" rtl="0" algn="r">
              <a:buNone/>
              <a:defRPr sz="1000">
                <a:solidFill>
                  <a:schemeClr val="dk2"/>
                </a:solidFill>
                <a:latin typeface="Roboto"/>
                <a:ea typeface="Roboto"/>
                <a:cs typeface="Roboto"/>
                <a:sym typeface="Roboto"/>
              </a:defRPr>
            </a:lvl4pPr>
            <a:lvl5pPr lvl="4" rtl="0" algn="r">
              <a:buNone/>
              <a:defRPr sz="1000">
                <a:solidFill>
                  <a:schemeClr val="dk2"/>
                </a:solidFill>
                <a:latin typeface="Roboto"/>
                <a:ea typeface="Roboto"/>
                <a:cs typeface="Roboto"/>
                <a:sym typeface="Roboto"/>
              </a:defRPr>
            </a:lvl5pPr>
            <a:lvl6pPr lvl="5" rtl="0" algn="r">
              <a:buNone/>
              <a:defRPr sz="1000">
                <a:solidFill>
                  <a:schemeClr val="dk2"/>
                </a:solidFill>
                <a:latin typeface="Roboto"/>
                <a:ea typeface="Roboto"/>
                <a:cs typeface="Roboto"/>
                <a:sym typeface="Roboto"/>
              </a:defRPr>
            </a:lvl6pPr>
            <a:lvl7pPr lvl="6" rtl="0" algn="r">
              <a:buNone/>
              <a:defRPr sz="1000">
                <a:solidFill>
                  <a:schemeClr val="dk2"/>
                </a:solidFill>
                <a:latin typeface="Roboto"/>
                <a:ea typeface="Roboto"/>
                <a:cs typeface="Roboto"/>
                <a:sym typeface="Roboto"/>
              </a:defRPr>
            </a:lvl7pPr>
            <a:lvl8pPr lvl="7" rtl="0" algn="r">
              <a:buNone/>
              <a:defRPr sz="1000">
                <a:solidFill>
                  <a:schemeClr val="dk2"/>
                </a:solidFill>
                <a:latin typeface="Roboto"/>
                <a:ea typeface="Roboto"/>
                <a:cs typeface="Roboto"/>
                <a:sym typeface="Roboto"/>
              </a:defRPr>
            </a:lvl8pPr>
            <a:lvl9pPr lvl="8" rtl="0" algn="r">
              <a:buNone/>
              <a:defRPr sz="1000">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sv"/>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image" Target="../media/image2.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hyperlink" Target="http://www.gimonasuif.s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63" name="Shape 63"/>
        <p:cNvGrpSpPr/>
        <p:nvPr/>
      </p:nvGrpSpPr>
      <p:grpSpPr>
        <a:xfrm>
          <a:off x="0" y="0"/>
          <a:ext cx="0" cy="0"/>
          <a:chOff x="0" y="0"/>
          <a:chExt cx="0" cy="0"/>
        </a:xfrm>
      </p:grpSpPr>
      <p:sp>
        <p:nvSpPr>
          <p:cNvPr id="64" name="Google Shape;64;p13"/>
          <p:cNvSpPr txBox="1"/>
          <p:nvPr>
            <p:ph type="ctrTitle"/>
          </p:nvPr>
        </p:nvSpPr>
        <p:spPr>
          <a:xfrm>
            <a:off x="424725" y="1067075"/>
            <a:ext cx="8520600" cy="1282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v">
                <a:solidFill>
                  <a:srgbClr val="000000"/>
                </a:solidFill>
              </a:rPr>
              <a:t>Information </a:t>
            </a:r>
            <a:br>
              <a:rPr lang="sv">
                <a:solidFill>
                  <a:srgbClr val="000000"/>
                </a:solidFill>
              </a:rPr>
            </a:br>
            <a:r>
              <a:rPr lang="sv">
                <a:solidFill>
                  <a:srgbClr val="000000"/>
                </a:solidFill>
              </a:rPr>
              <a:t>föräldramöte</a:t>
            </a:r>
            <a:endParaRPr>
              <a:solidFill>
                <a:srgbClr val="000000"/>
              </a:solidFill>
            </a:endParaRPr>
          </a:p>
        </p:txBody>
      </p:sp>
      <p:sp>
        <p:nvSpPr>
          <p:cNvPr id="65" name="Google Shape;65;p13"/>
          <p:cNvSpPr txBox="1"/>
          <p:nvPr>
            <p:ph idx="1" type="subTitle"/>
          </p:nvPr>
        </p:nvSpPr>
        <p:spPr>
          <a:xfrm>
            <a:off x="424725" y="2292688"/>
            <a:ext cx="4557000" cy="738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v">
                <a:solidFill>
                  <a:srgbClr val="000000"/>
                </a:solidFill>
              </a:rPr>
              <a:t>Värdegrund, hemsidan, avgifter, förälder i GUIF</a:t>
            </a:r>
            <a:endParaRPr>
              <a:solidFill>
                <a:srgbClr val="000000"/>
              </a:solidFill>
            </a:endParaRPr>
          </a:p>
        </p:txBody>
      </p:sp>
      <p:pic>
        <p:nvPicPr>
          <p:cNvPr id="66" name="Google Shape;66;p13"/>
          <p:cNvPicPr preferRelativeResize="0"/>
          <p:nvPr/>
        </p:nvPicPr>
        <p:blipFill>
          <a:blip r:embed="rId3">
            <a:alphaModFix/>
          </a:blip>
          <a:stretch>
            <a:fillRect/>
          </a:stretch>
        </p:blipFill>
        <p:spPr>
          <a:xfrm>
            <a:off x="5544850" y="1153613"/>
            <a:ext cx="2492486" cy="30164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26" name="Shape 126"/>
        <p:cNvGrpSpPr/>
        <p:nvPr/>
      </p:nvGrpSpPr>
      <p:grpSpPr>
        <a:xfrm>
          <a:off x="0" y="0"/>
          <a:ext cx="0" cy="0"/>
          <a:chOff x="0" y="0"/>
          <a:chExt cx="0" cy="0"/>
        </a:xfrm>
      </p:grpSpPr>
      <p:pic>
        <p:nvPicPr>
          <p:cNvPr id="127" name="Google Shape;127;p22"/>
          <p:cNvPicPr preferRelativeResize="0"/>
          <p:nvPr/>
        </p:nvPicPr>
        <p:blipFill>
          <a:blip r:embed="rId3">
            <a:alphaModFix/>
          </a:blip>
          <a:stretch>
            <a:fillRect/>
          </a:stretch>
        </p:blipFill>
        <p:spPr>
          <a:xfrm>
            <a:off x="274825" y="317825"/>
            <a:ext cx="1005950" cy="1223150"/>
          </a:xfrm>
          <a:prstGeom prst="rect">
            <a:avLst/>
          </a:prstGeom>
          <a:noFill/>
          <a:ln>
            <a:noFill/>
          </a:ln>
        </p:spPr>
      </p:pic>
      <p:sp>
        <p:nvSpPr>
          <p:cNvPr id="128" name="Google Shape;128;p22"/>
          <p:cNvSpPr txBox="1"/>
          <p:nvPr/>
        </p:nvSpPr>
        <p:spPr>
          <a:xfrm>
            <a:off x="1516200" y="546425"/>
            <a:ext cx="7364100" cy="67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sv" sz="3000">
                <a:solidFill>
                  <a:srgbClr val="FFFFFF"/>
                </a:solidFill>
              </a:rPr>
              <a:t>Förälder i GUIF</a:t>
            </a:r>
            <a:endParaRPr sz="3000">
              <a:solidFill>
                <a:srgbClr val="FFFFFF"/>
              </a:solidFill>
            </a:endParaRPr>
          </a:p>
        </p:txBody>
      </p:sp>
      <p:sp>
        <p:nvSpPr>
          <p:cNvPr id="129" name="Google Shape;129;p22"/>
          <p:cNvSpPr txBox="1"/>
          <p:nvPr/>
        </p:nvSpPr>
        <p:spPr>
          <a:xfrm>
            <a:off x="1378675" y="1140075"/>
            <a:ext cx="4997700" cy="3330600"/>
          </a:xfrm>
          <a:prstGeom prst="rect">
            <a:avLst/>
          </a:prstGeom>
          <a:noFill/>
          <a:ln>
            <a:noFill/>
          </a:ln>
        </p:spPr>
        <p:txBody>
          <a:bodyPr anchorCtr="0" anchor="t" bIns="91425" lIns="91425" spcFirstLastPara="1" rIns="91425" wrap="square" tIns="91425">
            <a:noAutofit/>
          </a:bodyPr>
          <a:lstStyle/>
          <a:p>
            <a:pPr indent="-292100" lvl="0" marL="457200" rtl="0" algn="l">
              <a:lnSpc>
                <a:spcPct val="115000"/>
              </a:lnSpc>
              <a:spcBef>
                <a:spcPts val="1000"/>
              </a:spcBef>
              <a:spcAft>
                <a:spcPts val="0"/>
              </a:spcAft>
              <a:buClr>
                <a:srgbClr val="FFFFFF"/>
              </a:buClr>
              <a:buSzPts val="1000"/>
              <a:buChar char="●"/>
            </a:pPr>
            <a:r>
              <a:rPr lang="sv" sz="1000">
                <a:solidFill>
                  <a:srgbClr val="FFFFFF"/>
                </a:solidFill>
              </a:rPr>
              <a:t>Tar del av GUIFs policy &amp; värdegrund, och står bakom den.</a:t>
            </a:r>
            <a:endParaRPr sz="1000">
              <a:solidFill>
                <a:srgbClr val="FFFFFF"/>
              </a:solidFill>
            </a:endParaRPr>
          </a:p>
          <a:p>
            <a:pPr indent="-292100" lvl="0" marL="457200" rtl="0" algn="l">
              <a:lnSpc>
                <a:spcPct val="115000"/>
              </a:lnSpc>
              <a:spcBef>
                <a:spcPts val="0"/>
              </a:spcBef>
              <a:spcAft>
                <a:spcPts val="0"/>
              </a:spcAft>
              <a:buClr>
                <a:srgbClr val="FFFFFF"/>
              </a:buClr>
              <a:buSzPts val="1000"/>
              <a:buChar char="●"/>
            </a:pPr>
            <a:r>
              <a:rPr lang="sv" sz="1000">
                <a:solidFill>
                  <a:srgbClr val="FFFFFF"/>
                </a:solidFill>
              </a:rPr>
              <a:t>Hjälper sina barn att komma till träning och match, i tid, med rätt utrustning. </a:t>
            </a:r>
            <a:endParaRPr sz="1000">
              <a:solidFill>
                <a:srgbClr val="FFFFFF"/>
              </a:solidFill>
            </a:endParaRPr>
          </a:p>
          <a:p>
            <a:pPr indent="-292100" lvl="0" marL="457200" rtl="0" algn="l">
              <a:lnSpc>
                <a:spcPct val="115000"/>
              </a:lnSpc>
              <a:spcBef>
                <a:spcPts val="0"/>
              </a:spcBef>
              <a:spcAft>
                <a:spcPts val="0"/>
              </a:spcAft>
              <a:buClr>
                <a:srgbClr val="FFFFFF"/>
              </a:buClr>
              <a:buSzPts val="1000"/>
              <a:buChar char="●"/>
            </a:pPr>
            <a:r>
              <a:rPr lang="sv" sz="1000">
                <a:solidFill>
                  <a:srgbClr val="FFFFFF"/>
                </a:solidFill>
              </a:rPr>
              <a:t>Meddelar frånvaro i enlighet med lagets bestämda kommunikationsmedel.</a:t>
            </a:r>
            <a:endParaRPr sz="1000">
              <a:solidFill>
                <a:srgbClr val="FFFFFF"/>
              </a:solidFill>
            </a:endParaRPr>
          </a:p>
          <a:p>
            <a:pPr indent="-292100" lvl="0" marL="457200" rtl="0" algn="l">
              <a:lnSpc>
                <a:spcPct val="115000"/>
              </a:lnSpc>
              <a:spcBef>
                <a:spcPts val="0"/>
              </a:spcBef>
              <a:spcAft>
                <a:spcPts val="0"/>
              </a:spcAft>
              <a:buClr>
                <a:srgbClr val="FFFFFF"/>
              </a:buClr>
              <a:buSzPts val="1000"/>
              <a:buChar char="●"/>
            </a:pPr>
            <a:r>
              <a:rPr lang="sv" sz="1000">
                <a:solidFill>
                  <a:srgbClr val="FFFFFF"/>
                </a:solidFill>
              </a:rPr>
              <a:t>Stöttar och hjälper ledaren vid träning, match &amp; vid andra aktiviteter för &amp; inom laget.</a:t>
            </a:r>
            <a:endParaRPr sz="1000">
              <a:solidFill>
                <a:srgbClr val="FFFFFF"/>
              </a:solidFill>
            </a:endParaRPr>
          </a:p>
          <a:p>
            <a:pPr indent="-292100" lvl="0" marL="457200" rtl="0" algn="l">
              <a:lnSpc>
                <a:spcPct val="115000"/>
              </a:lnSpc>
              <a:spcBef>
                <a:spcPts val="0"/>
              </a:spcBef>
              <a:spcAft>
                <a:spcPts val="0"/>
              </a:spcAft>
              <a:buClr>
                <a:srgbClr val="FFFFFF"/>
              </a:buClr>
              <a:buSzPts val="1000"/>
              <a:buChar char="●"/>
            </a:pPr>
            <a:r>
              <a:rPr lang="sv" sz="1000">
                <a:solidFill>
                  <a:srgbClr val="FFFFFF"/>
                </a:solidFill>
              </a:rPr>
              <a:t>Låter tränaren sköta träningarna &amp; matcher.</a:t>
            </a:r>
            <a:endParaRPr sz="1000">
              <a:solidFill>
                <a:srgbClr val="FFFFFF"/>
              </a:solidFill>
            </a:endParaRPr>
          </a:p>
          <a:p>
            <a:pPr indent="-292100" lvl="0" marL="457200" rtl="0" algn="l">
              <a:lnSpc>
                <a:spcPct val="115000"/>
              </a:lnSpc>
              <a:spcBef>
                <a:spcPts val="0"/>
              </a:spcBef>
              <a:spcAft>
                <a:spcPts val="0"/>
              </a:spcAft>
              <a:buClr>
                <a:srgbClr val="FFFFFF"/>
              </a:buClr>
              <a:buSzPts val="1000"/>
              <a:buChar char="●"/>
            </a:pPr>
            <a:r>
              <a:rPr lang="sv" sz="1000">
                <a:solidFill>
                  <a:srgbClr val="FFFFFF"/>
                </a:solidFill>
              </a:rPr>
              <a:t>Låter domaren ta beslut under matcherna.</a:t>
            </a:r>
            <a:endParaRPr sz="1000">
              <a:solidFill>
                <a:srgbClr val="FFFFFF"/>
              </a:solidFill>
            </a:endParaRPr>
          </a:p>
          <a:p>
            <a:pPr indent="-292100" lvl="0" marL="457200" rtl="0" algn="l">
              <a:lnSpc>
                <a:spcPct val="115000"/>
              </a:lnSpc>
              <a:spcBef>
                <a:spcPts val="0"/>
              </a:spcBef>
              <a:spcAft>
                <a:spcPts val="0"/>
              </a:spcAft>
              <a:buClr>
                <a:srgbClr val="FFFFFF"/>
              </a:buClr>
              <a:buSzPts val="1000"/>
              <a:buChar char="●"/>
            </a:pPr>
            <a:r>
              <a:rPr lang="sv" sz="1000">
                <a:solidFill>
                  <a:srgbClr val="FFFFFF"/>
                </a:solidFill>
              </a:rPr>
              <a:t>Hejar och stöttar hela laget från sida/läkaren under match.</a:t>
            </a:r>
            <a:endParaRPr sz="1000">
              <a:solidFill>
                <a:srgbClr val="FFFFFF"/>
              </a:solidFill>
            </a:endParaRPr>
          </a:p>
          <a:p>
            <a:pPr indent="-304800" lvl="0" marL="457200" rtl="0" algn="l">
              <a:lnSpc>
                <a:spcPct val="115000"/>
              </a:lnSpc>
              <a:spcBef>
                <a:spcPts val="0"/>
              </a:spcBef>
              <a:spcAft>
                <a:spcPts val="0"/>
              </a:spcAft>
              <a:buClr>
                <a:srgbClr val="FFFFFF"/>
              </a:buClr>
              <a:buSzPts val="1200"/>
              <a:buChar char="●"/>
            </a:pPr>
            <a:r>
              <a:rPr lang="sv" sz="1000">
                <a:solidFill>
                  <a:srgbClr val="FFFFFF"/>
                </a:solidFill>
              </a:rPr>
              <a:t>Fokuserar på prestation före resultat och tonar ner tävlingens betydelse för barnen! (“Hur gick matchen?” istället för “Hur många mål gjorde du?”)</a:t>
            </a:r>
            <a:endParaRPr sz="1000">
              <a:solidFill>
                <a:srgbClr val="FFFFFF"/>
              </a:solidFill>
            </a:endParaRPr>
          </a:p>
          <a:p>
            <a:pPr indent="-292100" lvl="0" marL="457200" rtl="0" algn="l">
              <a:lnSpc>
                <a:spcPct val="115000"/>
              </a:lnSpc>
              <a:spcBef>
                <a:spcPts val="0"/>
              </a:spcBef>
              <a:spcAft>
                <a:spcPts val="0"/>
              </a:spcAft>
              <a:buClr>
                <a:srgbClr val="FFFFFF"/>
              </a:buClr>
              <a:buSzPts val="1000"/>
              <a:buChar char="●"/>
            </a:pPr>
            <a:r>
              <a:rPr lang="sv" sz="1000">
                <a:solidFill>
                  <a:srgbClr val="FFFFFF"/>
                </a:solidFill>
              </a:rPr>
              <a:t>Utser en föräldrarepresentant i varje grupp/lag som ansvarar för dialogen med föreningen.</a:t>
            </a:r>
            <a:endParaRPr sz="1000">
              <a:solidFill>
                <a:srgbClr val="FFFFFF"/>
              </a:solidFill>
            </a:endParaRPr>
          </a:p>
          <a:p>
            <a:pPr indent="-304800" lvl="0" marL="457200" rtl="0" algn="l">
              <a:lnSpc>
                <a:spcPct val="115000"/>
              </a:lnSpc>
              <a:spcBef>
                <a:spcPts val="0"/>
              </a:spcBef>
              <a:spcAft>
                <a:spcPts val="0"/>
              </a:spcAft>
              <a:buClr>
                <a:srgbClr val="FFFFFF"/>
              </a:buClr>
              <a:buSzPts val="1200"/>
              <a:buChar char="●"/>
            </a:pPr>
            <a:r>
              <a:rPr lang="sv" sz="1000">
                <a:solidFill>
                  <a:srgbClr val="FFFFFF"/>
                </a:solidFill>
              </a:rPr>
              <a:t>Medverkar till att god föräldraanda råder inom föreningen. Synpunkter på verksamheten tas upp med föräldrarepresentant samt sektionsstyrelse.</a:t>
            </a:r>
            <a:br>
              <a:rPr lang="sv" sz="1200">
                <a:solidFill>
                  <a:srgbClr val="FFFFFF"/>
                </a:solidFill>
                <a:latin typeface="Calibri"/>
                <a:ea typeface="Calibri"/>
                <a:cs typeface="Calibri"/>
                <a:sym typeface="Calibri"/>
              </a:rPr>
            </a:br>
            <a:endParaRPr sz="1200">
              <a:solidFill>
                <a:srgbClr val="FFFFFF"/>
              </a:solidFill>
              <a:latin typeface="Calibri"/>
              <a:ea typeface="Calibri"/>
              <a:cs typeface="Calibri"/>
              <a:sym typeface="Calibri"/>
            </a:endParaRPr>
          </a:p>
        </p:txBody>
      </p:sp>
      <p:pic>
        <p:nvPicPr>
          <p:cNvPr id="130" name="Google Shape;130;p22"/>
          <p:cNvPicPr preferRelativeResize="0"/>
          <p:nvPr/>
        </p:nvPicPr>
        <p:blipFill rotWithShape="1">
          <a:blip r:embed="rId4">
            <a:alphaModFix/>
          </a:blip>
          <a:srcRect b="17170" l="0" r="0" t="0"/>
          <a:stretch/>
        </p:blipFill>
        <p:spPr>
          <a:xfrm>
            <a:off x="6712050" y="1408275"/>
            <a:ext cx="1924075" cy="232694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34" name="Shape 134"/>
        <p:cNvGrpSpPr/>
        <p:nvPr/>
      </p:nvGrpSpPr>
      <p:grpSpPr>
        <a:xfrm>
          <a:off x="0" y="0"/>
          <a:ext cx="0" cy="0"/>
          <a:chOff x="0" y="0"/>
          <a:chExt cx="0" cy="0"/>
        </a:xfrm>
      </p:grpSpPr>
      <p:pic>
        <p:nvPicPr>
          <p:cNvPr id="135" name="Google Shape;135;p23"/>
          <p:cNvPicPr preferRelativeResize="0"/>
          <p:nvPr/>
        </p:nvPicPr>
        <p:blipFill>
          <a:blip r:embed="rId3">
            <a:alphaModFix/>
          </a:blip>
          <a:stretch>
            <a:fillRect/>
          </a:stretch>
        </p:blipFill>
        <p:spPr>
          <a:xfrm>
            <a:off x="274825" y="317825"/>
            <a:ext cx="1005950" cy="1223150"/>
          </a:xfrm>
          <a:prstGeom prst="rect">
            <a:avLst/>
          </a:prstGeom>
          <a:noFill/>
          <a:ln>
            <a:noFill/>
          </a:ln>
        </p:spPr>
      </p:pic>
      <p:sp>
        <p:nvSpPr>
          <p:cNvPr id="136" name="Google Shape;136;p23"/>
          <p:cNvSpPr txBox="1"/>
          <p:nvPr/>
        </p:nvSpPr>
        <p:spPr>
          <a:xfrm>
            <a:off x="1525625" y="576300"/>
            <a:ext cx="7110000" cy="70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sv" sz="3000">
                <a:solidFill>
                  <a:srgbClr val="FFFFFF"/>
                </a:solidFill>
              </a:rPr>
              <a:t>Kontakt GUIF</a:t>
            </a:r>
            <a:endParaRPr sz="3000">
              <a:solidFill>
                <a:srgbClr val="FFFFFF"/>
              </a:solidFill>
            </a:endParaRPr>
          </a:p>
        </p:txBody>
      </p:sp>
      <p:sp>
        <p:nvSpPr>
          <p:cNvPr id="137" name="Google Shape;137;p23"/>
          <p:cNvSpPr txBox="1"/>
          <p:nvPr/>
        </p:nvSpPr>
        <p:spPr>
          <a:xfrm>
            <a:off x="1525625" y="1282500"/>
            <a:ext cx="7076400" cy="371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sv" sz="1000">
                <a:solidFill>
                  <a:srgbClr val="FFFFFF"/>
                </a:solidFill>
              </a:rPr>
              <a:t>Per Beijar</a:t>
            </a:r>
            <a:endParaRPr sz="1000">
              <a:solidFill>
                <a:srgbClr val="FFFFFF"/>
              </a:solidFill>
            </a:endParaRPr>
          </a:p>
          <a:p>
            <a:pPr indent="0" lvl="0" marL="0" rtl="0" algn="l">
              <a:spcBef>
                <a:spcPts val="0"/>
              </a:spcBef>
              <a:spcAft>
                <a:spcPts val="0"/>
              </a:spcAft>
              <a:buNone/>
            </a:pPr>
            <a:r>
              <a:rPr lang="sv" sz="1000">
                <a:solidFill>
                  <a:srgbClr val="FFFFFF"/>
                </a:solidFill>
              </a:rPr>
              <a:t>Idrottskonsulent, per.beijar@gimonasuif.se, 070-397 58 39, 090-17 08 77</a:t>
            </a:r>
            <a:endParaRPr sz="1000">
              <a:solidFill>
                <a:srgbClr val="FFFFFF"/>
              </a:solidFill>
            </a:endParaRPr>
          </a:p>
          <a:p>
            <a:pPr indent="0" lvl="0" marL="0" rtl="0" algn="l">
              <a:spcBef>
                <a:spcPts val="0"/>
              </a:spcBef>
              <a:spcAft>
                <a:spcPts val="0"/>
              </a:spcAft>
              <a:buNone/>
            </a:pPr>
            <a:r>
              <a:rPr i="1" lang="sv" sz="1000">
                <a:solidFill>
                  <a:srgbClr val="FFFFFF"/>
                </a:solidFill>
              </a:rPr>
              <a:t>Kanslichef, verksamhetsansvarig, bokningar hallar/planer, SportAdmin, FOGIS/IBIS, licenser, utbildning</a:t>
            </a:r>
            <a:endParaRPr i="1" sz="1000">
              <a:solidFill>
                <a:srgbClr val="FFFFFF"/>
              </a:solidFill>
            </a:endParaRPr>
          </a:p>
          <a:p>
            <a:pPr indent="0" lvl="0" marL="0" rtl="0" algn="l">
              <a:spcBef>
                <a:spcPts val="0"/>
              </a:spcBef>
              <a:spcAft>
                <a:spcPts val="0"/>
              </a:spcAft>
              <a:buNone/>
            </a:pPr>
            <a:r>
              <a:t/>
            </a:r>
            <a:endParaRPr i="1" sz="1000">
              <a:solidFill>
                <a:srgbClr val="FFFFFF"/>
              </a:solidFill>
            </a:endParaRPr>
          </a:p>
          <a:p>
            <a:pPr indent="0" lvl="0" marL="0" rtl="0" algn="l">
              <a:spcBef>
                <a:spcPts val="0"/>
              </a:spcBef>
              <a:spcAft>
                <a:spcPts val="0"/>
              </a:spcAft>
              <a:buNone/>
            </a:pPr>
            <a:r>
              <a:rPr lang="sv" sz="1000">
                <a:solidFill>
                  <a:srgbClr val="FFFFFF"/>
                </a:solidFill>
              </a:rPr>
              <a:t>Hanna Mäki</a:t>
            </a:r>
            <a:endParaRPr sz="1000">
              <a:solidFill>
                <a:srgbClr val="FFFFFF"/>
              </a:solidFill>
            </a:endParaRPr>
          </a:p>
          <a:p>
            <a:pPr indent="0" lvl="0" marL="0" rtl="0" algn="l">
              <a:spcBef>
                <a:spcPts val="0"/>
              </a:spcBef>
              <a:spcAft>
                <a:spcPts val="0"/>
              </a:spcAft>
              <a:buNone/>
            </a:pPr>
            <a:r>
              <a:rPr lang="sv" sz="1000">
                <a:solidFill>
                  <a:srgbClr val="FFFFFF"/>
                </a:solidFill>
              </a:rPr>
              <a:t>Idrottskonsulent barn och ungdom, hanna.maki@gimonasuif.se, 073-819 01 08</a:t>
            </a:r>
            <a:endParaRPr sz="1000">
              <a:solidFill>
                <a:srgbClr val="FFFFFF"/>
              </a:solidFill>
            </a:endParaRPr>
          </a:p>
          <a:p>
            <a:pPr indent="0" lvl="0" marL="0" rtl="0" algn="l">
              <a:spcBef>
                <a:spcPts val="0"/>
              </a:spcBef>
              <a:spcAft>
                <a:spcPts val="0"/>
              </a:spcAft>
              <a:buNone/>
            </a:pPr>
            <a:r>
              <a:rPr i="1" lang="sv" sz="1000">
                <a:solidFill>
                  <a:srgbClr val="FFFFFF"/>
                </a:solidFill>
              </a:rPr>
              <a:t>Klasslag, träningsprogram, värdegrund, ledarrekrytering, utbildningsplan</a:t>
            </a:r>
            <a:endParaRPr i="1" sz="1000">
              <a:solidFill>
                <a:srgbClr val="FFFFFF"/>
              </a:solidFill>
            </a:endParaRPr>
          </a:p>
          <a:p>
            <a:pPr indent="0" lvl="0" marL="0" rtl="0" algn="l">
              <a:spcBef>
                <a:spcPts val="0"/>
              </a:spcBef>
              <a:spcAft>
                <a:spcPts val="0"/>
              </a:spcAft>
              <a:buNone/>
            </a:pPr>
            <a:r>
              <a:t/>
            </a:r>
            <a:endParaRPr i="1" sz="1000">
              <a:solidFill>
                <a:srgbClr val="FFFFFF"/>
              </a:solidFill>
            </a:endParaRPr>
          </a:p>
          <a:p>
            <a:pPr indent="0" lvl="0" marL="0" rtl="0" algn="l">
              <a:spcBef>
                <a:spcPts val="0"/>
              </a:spcBef>
              <a:spcAft>
                <a:spcPts val="0"/>
              </a:spcAft>
              <a:buNone/>
            </a:pPr>
            <a:r>
              <a:rPr lang="sv" sz="1000">
                <a:solidFill>
                  <a:srgbClr val="FFFFFF"/>
                </a:solidFill>
              </a:rPr>
              <a:t>Mathias Malmin </a:t>
            </a:r>
            <a:endParaRPr sz="1000">
              <a:solidFill>
                <a:srgbClr val="FFFFFF"/>
              </a:solidFill>
            </a:endParaRPr>
          </a:p>
          <a:p>
            <a:pPr indent="0" lvl="0" marL="0" rtl="0" algn="l">
              <a:spcBef>
                <a:spcPts val="0"/>
              </a:spcBef>
              <a:spcAft>
                <a:spcPts val="0"/>
              </a:spcAft>
              <a:buNone/>
            </a:pPr>
            <a:r>
              <a:rPr lang="sv" sz="1000">
                <a:solidFill>
                  <a:srgbClr val="FFFFFF"/>
                </a:solidFill>
              </a:rPr>
              <a:t>mathias.malmin@gimonasuif.se, 073-048 08 21, 090-690 48 55</a:t>
            </a:r>
            <a:endParaRPr sz="1000">
              <a:solidFill>
                <a:srgbClr val="FFFFFF"/>
              </a:solidFill>
            </a:endParaRPr>
          </a:p>
          <a:p>
            <a:pPr indent="0" lvl="0" marL="0" rtl="0" algn="l">
              <a:spcBef>
                <a:spcPts val="0"/>
              </a:spcBef>
              <a:spcAft>
                <a:spcPts val="0"/>
              </a:spcAft>
              <a:buNone/>
            </a:pPr>
            <a:r>
              <a:rPr i="1" lang="sv" sz="1000">
                <a:solidFill>
                  <a:srgbClr val="FFFFFF"/>
                </a:solidFill>
              </a:rPr>
              <a:t>Ekonomi (inkl. domarkvitton), material, nycklar/taggar, lokal- och planunderhåll,, aktivitetsstöd och Cafeteria Sjöfruhallen</a:t>
            </a:r>
            <a:endParaRPr i="1" sz="1000">
              <a:solidFill>
                <a:srgbClr val="FFFFFF"/>
              </a:solidFill>
            </a:endParaRPr>
          </a:p>
          <a:p>
            <a:pPr indent="0" lvl="0" marL="0" rtl="0" algn="l">
              <a:spcBef>
                <a:spcPts val="0"/>
              </a:spcBef>
              <a:spcAft>
                <a:spcPts val="0"/>
              </a:spcAft>
              <a:buNone/>
            </a:pPr>
            <a:r>
              <a:t/>
            </a:r>
            <a:endParaRPr i="1" sz="1000">
              <a:solidFill>
                <a:srgbClr val="FFFFFF"/>
              </a:solidFill>
            </a:endParaRPr>
          </a:p>
          <a:p>
            <a:pPr indent="0" lvl="0" marL="0" rtl="0" algn="l">
              <a:spcBef>
                <a:spcPts val="0"/>
              </a:spcBef>
              <a:spcAft>
                <a:spcPts val="0"/>
              </a:spcAft>
              <a:buNone/>
            </a:pPr>
            <a:r>
              <a:t/>
            </a:r>
            <a:endParaRPr i="1" sz="1000">
              <a:solidFill>
                <a:srgbClr val="FFFFFF"/>
              </a:solidFill>
            </a:endParaRPr>
          </a:p>
          <a:p>
            <a:pPr indent="0" lvl="0" marL="0" rtl="0" algn="l">
              <a:spcBef>
                <a:spcPts val="0"/>
              </a:spcBef>
              <a:spcAft>
                <a:spcPts val="0"/>
              </a:spcAft>
              <a:buNone/>
            </a:pPr>
            <a:r>
              <a:t/>
            </a:r>
            <a:endParaRPr i="1" sz="1000">
              <a:solidFill>
                <a:srgbClr val="333333"/>
              </a:solidFill>
            </a:endParaRPr>
          </a:p>
          <a:p>
            <a:pPr indent="0" lvl="0" marL="0" rtl="0" algn="l">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41" name="Shape 141"/>
        <p:cNvGrpSpPr/>
        <p:nvPr/>
      </p:nvGrpSpPr>
      <p:grpSpPr>
        <a:xfrm>
          <a:off x="0" y="0"/>
          <a:ext cx="0" cy="0"/>
          <a:chOff x="0" y="0"/>
          <a:chExt cx="0" cy="0"/>
        </a:xfrm>
      </p:grpSpPr>
      <p:pic>
        <p:nvPicPr>
          <p:cNvPr id="142" name="Google Shape;142;p24"/>
          <p:cNvPicPr preferRelativeResize="0"/>
          <p:nvPr/>
        </p:nvPicPr>
        <p:blipFill>
          <a:blip r:embed="rId3">
            <a:alphaModFix/>
          </a:blip>
          <a:stretch>
            <a:fillRect/>
          </a:stretch>
        </p:blipFill>
        <p:spPr>
          <a:xfrm>
            <a:off x="274825" y="317825"/>
            <a:ext cx="1005950" cy="1223150"/>
          </a:xfrm>
          <a:prstGeom prst="rect">
            <a:avLst/>
          </a:prstGeom>
          <a:noFill/>
          <a:ln>
            <a:noFill/>
          </a:ln>
        </p:spPr>
      </p:pic>
      <p:sp>
        <p:nvSpPr>
          <p:cNvPr id="143" name="Google Shape;143;p24"/>
          <p:cNvSpPr txBox="1"/>
          <p:nvPr/>
        </p:nvSpPr>
        <p:spPr>
          <a:xfrm>
            <a:off x="1497375" y="543300"/>
            <a:ext cx="7269900" cy="77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sv" sz="3000">
                <a:solidFill>
                  <a:srgbClr val="FFFFFF"/>
                </a:solidFill>
              </a:rPr>
              <a:t>Sammandrag</a:t>
            </a:r>
            <a:endParaRPr sz="3000">
              <a:solidFill>
                <a:srgbClr val="FFFFFF"/>
              </a:solidFill>
            </a:endParaRPr>
          </a:p>
        </p:txBody>
      </p:sp>
      <p:sp>
        <p:nvSpPr>
          <p:cNvPr id="144" name="Google Shape;144;p24"/>
          <p:cNvSpPr txBox="1"/>
          <p:nvPr/>
        </p:nvSpPr>
        <p:spPr>
          <a:xfrm>
            <a:off x="1497375" y="1123850"/>
            <a:ext cx="5085300" cy="1428900"/>
          </a:xfrm>
          <a:prstGeom prst="rect">
            <a:avLst/>
          </a:prstGeom>
          <a:noFill/>
          <a:ln>
            <a:noFill/>
          </a:ln>
        </p:spPr>
        <p:txBody>
          <a:bodyPr anchorCtr="0" anchor="t" bIns="91425" lIns="91425" spcFirstLastPara="1" rIns="91425" wrap="square" tIns="91425">
            <a:noAutofit/>
          </a:bodyPr>
          <a:lstStyle/>
          <a:p>
            <a:pPr indent="-292100" lvl="0" marL="457200" marR="0" rtl="0" algn="l">
              <a:lnSpc>
                <a:spcPct val="100000"/>
              </a:lnSpc>
              <a:spcBef>
                <a:spcPts val="0"/>
              </a:spcBef>
              <a:spcAft>
                <a:spcPts val="0"/>
              </a:spcAft>
              <a:buClr>
                <a:srgbClr val="FFFFFF"/>
              </a:buClr>
              <a:buSzPts val="1000"/>
              <a:buFont typeface="Arial"/>
              <a:buChar char="●"/>
            </a:pPr>
            <a:r>
              <a:rPr lang="sv" sz="1000">
                <a:solidFill>
                  <a:srgbClr val="FFFFFF"/>
                </a:solidFill>
              </a:rPr>
              <a:t>14:e december i Sävar</a:t>
            </a:r>
            <a:endParaRPr sz="1000">
              <a:solidFill>
                <a:srgbClr val="FFFFFF"/>
              </a:solidFill>
            </a:endParaRPr>
          </a:p>
          <a:p>
            <a:pPr indent="0" lvl="0" marL="457200" marR="0" rtl="0" algn="l">
              <a:lnSpc>
                <a:spcPct val="100000"/>
              </a:lnSpc>
              <a:spcBef>
                <a:spcPts val="0"/>
              </a:spcBef>
              <a:spcAft>
                <a:spcPts val="0"/>
              </a:spcAft>
              <a:buNone/>
            </a:pPr>
            <a:r>
              <a:t/>
            </a:r>
            <a:endParaRPr sz="1000">
              <a:solidFill>
                <a:srgbClr val="FFFFFF"/>
              </a:solidFill>
            </a:endParaRPr>
          </a:p>
          <a:p>
            <a:pPr indent="-292100" lvl="0" marL="457200" marR="0" rtl="0" algn="l">
              <a:lnSpc>
                <a:spcPct val="100000"/>
              </a:lnSpc>
              <a:spcBef>
                <a:spcPts val="0"/>
              </a:spcBef>
              <a:spcAft>
                <a:spcPts val="0"/>
              </a:spcAft>
              <a:buClr>
                <a:srgbClr val="FFFFFF"/>
              </a:buClr>
              <a:buSzPts val="1000"/>
              <a:buChar char="●"/>
            </a:pPr>
            <a:r>
              <a:rPr lang="sv" sz="1000">
                <a:solidFill>
                  <a:srgbClr val="FFFFFF"/>
                </a:solidFill>
              </a:rPr>
              <a:t>25:e januari i Umeå</a:t>
            </a:r>
            <a:endParaRPr sz="1000">
              <a:solidFill>
                <a:srgbClr val="FFFFFF"/>
              </a:solidFill>
            </a:endParaRPr>
          </a:p>
          <a:p>
            <a:pPr indent="0" lvl="0" marL="457200" marR="0" rtl="0" algn="l">
              <a:lnSpc>
                <a:spcPct val="100000"/>
              </a:lnSpc>
              <a:spcBef>
                <a:spcPts val="0"/>
              </a:spcBef>
              <a:spcAft>
                <a:spcPts val="0"/>
              </a:spcAft>
              <a:buNone/>
            </a:pPr>
            <a:r>
              <a:t/>
            </a:r>
            <a:endParaRPr sz="1000">
              <a:solidFill>
                <a:srgbClr val="FFFFFF"/>
              </a:solidFill>
            </a:endParaRPr>
          </a:p>
          <a:p>
            <a:pPr indent="-292100" lvl="0" marL="457200" marR="0" rtl="0" algn="l">
              <a:lnSpc>
                <a:spcPct val="100000"/>
              </a:lnSpc>
              <a:spcBef>
                <a:spcPts val="0"/>
              </a:spcBef>
              <a:spcAft>
                <a:spcPts val="0"/>
              </a:spcAft>
              <a:buClr>
                <a:srgbClr val="FFFFFF"/>
              </a:buClr>
              <a:buSzPts val="1000"/>
              <a:buChar char="●"/>
            </a:pPr>
            <a:r>
              <a:rPr lang="sv" sz="1000">
                <a:solidFill>
                  <a:srgbClr val="FFFFFF"/>
                </a:solidFill>
              </a:rPr>
              <a:t>23:e februari, Sjöfruhallen. Vi anordnar sammandraget</a:t>
            </a:r>
            <a:endParaRPr sz="1000">
              <a:solidFill>
                <a:srgbClr val="FFFFFF"/>
              </a:solidFill>
            </a:endParaRPr>
          </a:p>
          <a:p>
            <a:pPr indent="0" lvl="0" marL="457200" marR="0" rtl="0" algn="l">
              <a:lnSpc>
                <a:spcPct val="100000"/>
              </a:lnSpc>
              <a:spcBef>
                <a:spcPts val="0"/>
              </a:spcBef>
              <a:spcAft>
                <a:spcPts val="0"/>
              </a:spcAft>
              <a:buNone/>
            </a:pPr>
            <a:r>
              <a:t/>
            </a:r>
            <a:endParaRPr sz="1000">
              <a:solidFill>
                <a:srgbClr val="FFFFFF"/>
              </a:solidFill>
            </a:endParaRPr>
          </a:p>
          <a:p>
            <a:pPr indent="-292100" lvl="0" marL="457200" marR="0" rtl="0" algn="l">
              <a:lnSpc>
                <a:spcPct val="100000"/>
              </a:lnSpc>
              <a:spcBef>
                <a:spcPts val="0"/>
              </a:spcBef>
              <a:spcAft>
                <a:spcPts val="0"/>
              </a:spcAft>
              <a:buClr>
                <a:srgbClr val="FFFFFF"/>
              </a:buClr>
              <a:buSzPts val="1000"/>
              <a:buChar char="●"/>
            </a:pPr>
            <a:r>
              <a:rPr lang="sv" sz="1000">
                <a:solidFill>
                  <a:srgbClr val="FFFFFF"/>
                </a:solidFill>
              </a:rPr>
              <a:t>22:a mars i Sävar</a:t>
            </a:r>
            <a:endParaRPr sz="1000">
              <a:solidFill>
                <a:srgbClr val="FFFFFF"/>
              </a:solidFill>
            </a:endParaRPr>
          </a:p>
        </p:txBody>
      </p:sp>
      <p:sp>
        <p:nvSpPr>
          <p:cNvPr id="145" name="Google Shape;145;p24"/>
          <p:cNvSpPr txBox="1"/>
          <p:nvPr/>
        </p:nvSpPr>
        <p:spPr>
          <a:xfrm>
            <a:off x="1497375" y="2753100"/>
            <a:ext cx="7269900" cy="77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sv" sz="3000">
                <a:solidFill>
                  <a:srgbClr val="FFFFFF"/>
                </a:solidFill>
              </a:rPr>
              <a:t>Matchvärd GUIF hemmamatch</a:t>
            </a:r>
            <a:endParaRPr sz="3000">
              <a:solidFill>
                <a:srgbClr val="FFFFFF"/>
              </a:solidFill>
            </a:endParaRPr>
          </a:p>
        </p:txBody>
      </p:sp>
      <p:sp>
        <p:nvSpPr>
          <p:cNvPr id="146" name="Google Shape;146;p24"/>
          <p:cNvSpPr txBox="1"/>
          <p:nvPr/>
        </p:nvSpPr>
        <p:spPr>
          <a:xfrm>
            <a:off x="1497375" y="3380400"/>
            <a:ext cx="5085300" cy="1305900"/>
          </a:xfrm>
          <a:prstGeom prst="rect">
            <a:avLst/>
          </a:prstGeom>
          <a:noFill/>
          <a:ln>
            <a:noFill/>
          </a:ln>
        </p:spPr>
        <p:txBody>
          <a:bodyPr anchorCtr="0" anchor="t" bIns="91425" lIns="91425" spcFirstLastPara="1" rIns="91425" wrap="square" tIns="91425">
            <a:noAutofit/>
          </a:bodyPr>
          <a:lstStyle/>
          <a:p>
            <a:pPr indent="-292100" lvl="0" marL="457200" marR="0" rtl="0" algn="l">
              <a:lnSpc>
                <a:spcPct val="100000"/>
              </a:lnSpc>
              <a:spcBef>
                <a:spcPts val="0"/>
              </a:spcBef>
              <a:spcAft>
                <a:spcPts val="0"/>
              </a:spcAft>
              <a:buClr>
                <a:srgbClr val="FFFFFF"/>
              </a:buClr>
              <a:buSzPts val="1000"/>
              <a:buFont typeface="Arial"/>
              <a:buChar char="●"/>
            </a:pPr>
            <a:r>
              <a:rPr lang="sv" sz="1000">
                <a:solidFill>
                  <a:srgbClr val="FFFFFF"/>
                </a:solidFill>
              </a:rPr>
              <a:t>Helgen v.10?</a:t>
            </a:r>
            <a:endParaRPr sz="1000">
              <a:solidFill>
                <a:srgbClr val="FFFFFF"/>
              </a:solidFill>
            </a:endParaRPr>
          </a:p>
          <a:p>
            <a:pPr indent="0" lvl="0" marL="457200" marR="0" rtl="0" algn="l">
              <a:lnSpc>
                <a:spcPct val="100000"/>
              </a:lnSpc>
              <a:spcBef>
                <a:spcPts val="0"/>
              </a:spcBef>
              <a:spcAft>
                <a:spcPts val="0"/>
              </a:spcAft>
              <a:buNone/>
            </a:pPr>
            <a:r>
              <a:t/>
            </a:r>
            <a:endParaRPr sz="1000">
              <a:solidFill>
                <a:srgbClr val="FFFF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50" name="Shape 150"/>
        <p:cNvGrpSpPr/>
        <p:nvPr/>
      </p:nvGrpSpPr>
      <p:grpSpPr>
        <a:xfrm>
          <a:off x="0" y="0"/>
          <a:ext cx="0" cy="0"/>
          <a:chOff x="0" y="0"/>
          <a:chExt cx="0" cy="0"/>
        </a:xfrm>
      </p:grpSpPr>
      <p:pic>
        <p:nvPicPr>
          <p:cNvPr id="151" name="Google Shape;151;p25"/>
          <p:cNvPicPr preferRelativeResize="0"/>
          <p:nvPr/>
        </p:nvPicPr>
        <p:blipFill>
          <a:blip r:embed="rId3">
            <a:alphaModFix/>
          </a:blip>
          <a:stretch>
            <a:fillRect/>
          </a:stretch>
        </p:blipFill>
        <p:spPr>
          <a:xfrm>
            <a:off x="274825" y="317825"/>
            <a:ext cx="1005950" cy="1223150"/>
          </a:xfrm>
          <a:prstGeom prst="rect">
            <a:avLst/>
          </a:prstGeom>
          <a:noFill/>
          <a:ln>
            <a:noFill/>
          </a:ln>
        </p:spPr>
      </p:pic>
      <p:sp>
        <p:nvSpPr>
          <p:cNvPr id="152" name="Google Shape;152;p25"/>
          <p:cNvSpPr txBox="1"/>
          <p:nvPr/>
        </p:nvSpPr>
        <p:spPr>
          <a:xfrm>
            <a:off x="1497375" y="543300"/>
            <a:ext cx="7269900" cy="77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sv" sz="3000">
                <a:solidFill>
                  <a:srgbClr val="FFFFFF"/>
                </a:solidFill>
              </a:rPr>
              <a:t>Cafeteria och matchvärdar nyårshelgen</a:t>
            </a:r>
            <a:endParaRPr sz="3000">
              <a:solidFill>
                <a:srgbClr val="FFFFFF"/>
              </a:solidFill>
            </a:endParaRPr>
          </a:p>
        </p:txBody>
      </p:sp>
      <p:sp>
        <p:nvSpPr>
          <p:cNvPr id="153" name="Google Shape;153;p25"/>
          <p:cNvSpPr txBox="1"/>
          <p:nvPr/>
        </p:nvSpPr>
        <p:spPr>
          <a:xfrm>
            <a:off x="1497375" y="1123850"/>
            <a:ext cx="5085300" cy="3197700"/>
          </a:xfrm>
          <a:prstGeom prst="rect">
            <a:avLst/>
          </a:prstGeom>
          <a:noFill/>
          <a:ln>
            <a:noFill/>
          </a:ln>
        </p:spPr>
        <p:txBody>
          <a:bodyPr anchorCtr="0" anchor="t" bIns="91425" lIns="91425" spcFirstLastPara="1" rIns="91425" wrap="square" tIns="91425">
            <a:noAutofit/>
          </a:bodyPr>
          <a:lstStyle/>
          <a:p>
            <a:pPr indent="-292100" lvl="0" marL="457200" marR="0" rtl="0" algn="l">
              <a:lnSpc>
                <a:spcPct val="100000"/>
              </a:lnSpc>
              <a:spcBef>
                <a:spcPts val="0"/>
              </a:spcBef>
              <a:spcAft>
                <a:spcPts val="0"/>
              </a:spcAft>
              <a:buClr>
                <a:srgbClr val="FFFFFF"/>
              </a:buClr>
              <a:buSzPts val="1000"/>
              <a:buFont typeface="Arial"/>
              <a:buChar char="●"/>
            </a:pPr>
            <a:r>
              <a:rPr lang="sv" sz="1000">
                <a:solidFill>
                  <a:srgbClr val="FFFFFF"/>
                </a:solidFill>
              </a:rPr>
              <a:t>Lördag 4:e januari. </a:t>
            </a:r>
            <a:r>
              <a:rPr lang="sv" sz="1000">
                <a:solidFill>
                  <a:schemeClr val="lt1"/>
                </a:solidFill>
              </a:rPr>
              <a:t>Midgårdshallen</a:t>
            </a:r>
            <a:endParaRPr sz="1000">
              <a:solidFill>
                <a:srgbClr val="FFFFFF"/>
              </a:solidFill>
            </a:endParaRPr>
          </a:p>
          <a:p>
            <a:pPr indent="-292100" lvl="1" marL="914400" marR="0" rtl="0" algn="l">
              <a:lnSpc>
                <a:spcPct val="100000"/>
              </a:lnSpc>
              <a:spcBef>
                <a:spcPts val="0"/>
              </a:spcBef>
              <a:spcAft>
                <a:spcPts val="0"/>
              </a:spcAft>
              <a:buSzPts val="1000"/>
              <a:buFont typeface="Arial"/>
              <a:buChar char="○"/>
            </a:pPr>
            <a:r>
              <a:rPr lang="sv" sz="1000">
                <a:solidFill>
                  <a:srgbClr val="FFFFFF"/>
                </a:solidFill>
              </a:rPr>
              <a:t>14.00-19:30, 3 personer för cafeteria och hallvärd </a:t>
            </a:r>
            <a:endParaRPr sz="1000">
              <a:solidFill>
                <a:srgbClr val="FFFFFF"/>
              </a:solidFill>
            </a:endParaRPr>
          </a:p>
          <a:p>
            <a:pPr indent="0" lvl="0" marL="0" marR="0" rtl="0" algn="l">
              <a:lnSpc>
                <a:spcPct val="100000"/>
              </a:lnSpc>
              <a:spcBef>
                <a:spcPts val="0"/>
              </a:spcBef>
              <a:spcAft>
                <a:spcPts val="0"/>
              </a:spcAft>
              <a:buNone/>
            </a:pPr>
            <a:r>
              <a:t/>
            </a:r>
            <a:endParaRPr sz="1000">
              <a:solidFill>
                <a:srgbClr val="FFFFFF"/>
              </a:solidFill>
            </a:endParaRPr>
          </a:p>
          <a:p>
            <a:pPr indent="-292100" lvl="0" marL="457200" marR="0" rtl="0" algn="l">
              <a:lnSpc>
                <a:spcPct val="100000"/>
              </a:lnSpc>
              <a:spcBef>
                <a:spcPts val="0"/>
              </a:spcBef>
              <a:spcAft>
                <a:spcPts val="0"/>
              </a:spcAft>
              <a:buClr>
                <a:srgbClr val="FFFFFF"/>
              </a:buClr>
              <a:buSzPts val="1000"/>
              <a:buChar char="●"/>
            </a:pPr>
            <a:r>
              <a:rPr lang="sv" sz="1000">
                <a:solidFill>
                  <a:srgbClr val="FFFFFF"/>
                </a:solidFill>
              </a:rPr>
              <a:t>Söndag 5:e januari. M</a:t>
            </a:r>
            <a:r>
              <a:rPr lang="sv" sz="1000">
                <a:solidFill>
                  <a:schemeClr val="lt1"/>
                </a:solidFill>
              </a:rPr>
              <a:t>idgårdshallen</a:t>
            </a:r>
            <a:endParaRPr sz="1000">
              <a:solidFill>
                <a:schemeClr val="lt1"/>
              </a:solidFill>
            </a:endParaRPr>
          </a:p>
          <a:p>
            <a:pPr indent="-292100" lvl="1" marL="914400" rtl="0" algn="l">
              <a:spcBef>
                <a:spcPts val="0"/>
              </a:spcBef>
              <a:spcAft>
                <a:spcPts val="0"/>
              </a:spcAft>
              <a:buSzPts val="1000"/>
              <a:buChar char="○"/>
            </a:pPr>
            <a:r>
              <a:rPr lang="sv" sz="1000">
                <a:solidFill>
                  <a:schemeClr val="lt1"/>
                </a:solidFill>
              </a:rPr>
              <a:t>07.30-22.00, 3 personer för cafeteria och hallvärd </a:t>
            </a:r>
            <a:endParaRPr sz="1000">
              <a:solidFill>
                <a:srgbClr val="FFFFFF"/>
              </a:solidFill>
            </a:endParaRPr>
          </a:p>
          <a:p>
            <a:pPr indent="0" lvl="0" marL="457200" marR="0" rtl="0" algn="l">
              <a:lnSpc>
                <a:spcPct val="100000"/>
              </a:lnSpc>
              <a:spcBef>
                <a:spcPts val="0"/>
              </a:spcBef>
              <a:spcAft>
                <a:spcPts val="0"/>
              </a:spcAft>
              <a:buNone/>
            </a:pPr>
            <a:r>
              <a:t/>
            </a:r>
            <a:endParaRPr sz="1000">
              <a:solidFill>
                <a:srgbClr val="FFFFFF"/>
              </a:solidFill>
            </a:endParaRPr>
          </a:p>
          <a:p>
            <a:pPr indent="-292100" lvl="0" marL="457200" marR="0" rtl="0" algn="l">
              <a:lnSpc>
                <a:spcPct val="100000"/>
              </a:lnSpc>
              <a:spcBef>
                <a:spcPts val="0"/>
              </a:spcBef>
              <a:spcAft>
                <a:spcPts val="0"/>
              </a:spcAft>
              <a:buClr>
                <a:srgbClr val="FFFFFF"/>
              </a:buClr>
              <a:buSzPts val="1000"/>
              <a:buChar char="●"/>
            </a:pPr>
            <a:r>
              <a:rPr lang="sv" sz="1000">
                <a:solidFill>
                  <a:srgbClr val="FFFFFF"/>
                </a:solidFill>
              </a:rPr>
              <a:t>Måndagen 6:e januari. M</a:t>
            </a:r>
            <a:r>
              <a:rPr lang="sv" sz="1000">
                <a:solidFill>
                  <a:schemeClr val="lt1"/>
                </a:solidFill>
              </a:rPr>
              <a:t>idgårdshallen</a:t>
            </a:r>
            <a:endParaRPr sz="1000">
              <a:solidFill>
                <a:schemeClr val="lt1"/>
              </a:solidFill>
            </a:endParaRPr>
          </a:p>
          <a:p>
            <a:pPr indent="-292100" lvl="1" marL="914400" rtl="0" algn="l">
              <a:spcBef>
                <a:spcPts val="0"/>
              </a:spcBef>
              <a:spcAft>
                <a:spcPts val="0"/>
              </a:spcAft>
              <a:buSzPts val="1000"/>
              <a:buChar char="○"/>
            </a:pPr>
            <a:r>
              <a:rPr lang="sv" sz="1000">
                <a:solidFill>
                  <a:schemeClr val="lt1"/>
                </a:solidFill>
              </a:rPr>
              <a:t>07.30-16.00, 3 personer för cafeteria och hallvärd </a:t>
            </a:r>
            <a:endParaRPr sz="1000">
              <a:solidFill>
                <a:srgbClr val="FFFFFF"/>
              </a:solidFill>
            </a:endParaRPr>
          </a:p>
          <a:p>
            <a:pPr indent="0" lvl="0" marL="457200" marR="0" rtl="0" algn="l">
              <a:lnSpc>
                <a:spcPct val="100000"/>
              </a:lnSpc>
              <a:spcBef>
                <a:spcPts val="0"/>
              </a:spcBef>
              <a:spcAft>
                <a:spcPts val="0"/>
              </a:spcAft>
              <a:buNone/>
            </a:pPr>
            <a:r>
              <a:t/>
            </a:r>
            <a:endParaRPr sz="1000">
              <a:solidFill>
                <a:srgbClr val="FFFFFF"/>
              </a:solidFill>
            </a:endParaRPr>
          </a:p>
          <a:p>
            <a:pPr indent="-292100" lvl="0" marL="457200" rtl="0" algn="l">
              <a:spcBef>
                <a:spcPts val="0"/>
              </a:spcBef>
              <a:spcAft>
                <a:spcPts val="0"/>
              </a:spcAft>
              <a:buClr>
                <a:schemeClr val="lt1"/>
              </a:buClr>
              <a:buSzPts val="1000"/>
              <a:buChar char="●"/>
            </a:pPr>
            <a:r>
              <a:rPr lang="sv" sz="1000">
                <a:solidFill>
                  <a:schemeClr val="lt1"/>
                </a:solidFill>
              </a:rPr>
              <a:t>Måndagen 6:e januari. Sjöfruhallen</a:t>
            </a:r>
            <a:endParaRPr sz="1000">
              <a:solidFill>
                <a:schemeClr val="lt1"/>
              </a:solidFill>
            </a:endParaRPr>
          </a:p>
          <a:p>
            <a:pPr indent="-292100" lvl="1" marL="914400" rtl="0" algn="l">
              <a:spcBef>
                <a:spcPts val="0"/>
              </a:spcBef>
              <a:spcAft>
                <a:spcPts val="0"/>
              </a:spcAft>
              <a:buSzPts val="1000"/>
              <a:buChar char="○"/>
            </a:pPr>
            <a:r>
              <a:rPr lang="sv" sz="1000">
                <a:solidFill>
                  <a:schemeClr val="lt1"/>
                </a:solidFill>
              </a:rPr>
              <a:t>07.30-16.00, 3 personer för cafeteria och hallvärd</a:t>
            </a:r>
            <a:endParaRPr sz="1000">
              <a:solidFill>
                <a:schemeClr val="lt1"/>
              </a:solidFill>
            </a:endParaRPr>
          </a:p>
          <a:p>
            <a:pPr indent="0" lvl="0" marL="0" rtl="0" algn="l">
              <a:spcBef>
                <a:spcPts val="0"/>
              </a:spcBef>
              <a:spcAft>
                <a:spcPts val="0"/>
              </a:spcAft>
              <a:buNone/>
            </a:pPr>
            <a:r>
              <a:t/>
            </a:r>
            <a:endParaRPr sz="1000">
              <a:solidFill>
                <a:schemeClr val="lt1"/>
              </a:solidFill>
            </a:endParaRPr>
          </a:p>
          <a:p>
            <a:pPr indent="0" lvl="0" marL="0" rtl="0" algn="l">
              <a:spcBef>
                <a:spcPts val="0"/>
              </a:spcBef>
              <a:spcAft>
                <a:spcPts val="0"/>
              </a:spcAft>
              <a:buNone/>
            </a:pPr>
            <a:r>
              <a:t/>
            </a:r>
            <a:endParaRPr sz="1000">
              <a:solidFill>
                <a:schemeClr val="lt1"/>
              </a:solidFill>
            </a:endParaRPr>
          </a:p>
          <a:p>
            <a:pPr indent="0" lvl="0" marL="0" rtl="0" algn="l">
              <a:spcBef>
                <a:spcPts val="0"/>
              </a:spcBef>
              <a:spcAft>
                <a:spcPts val="0"/>
              </a:spcAft>
              <a:buNone/>
            </a:pPr>
            <a:r>
              <a:rPr lang="sv" sz="1000">
                <a:solidFill>
                  <a:schemeClr val="lt1"/>
                </a:solidFill>
              </a:rPr>
              <a:t> </a:t>
            </a:r>
            <a:endParaRPr sz="1000">
              <a:solidFill>
                <a:schemeClr val="lt1"/>
              </a:solidFill>
            </a:endParaRPr>
          </a:p>
          <a:p>
            <a:pPr indent="0" lvl="0" marL="457200" marR="0" rtl="0" algn="l">
              <a:lnSpc>
                <a:spcPct val="100000"/>
              </a:lnSpc>
              <a:spcBef>
                <a:spcPts val="0"/>
              </a:spcBef>
              <a:spcAft>
                <a:spcPts val="0"/>
              </a:spcAft>
              <a:buNone/>
            </a:pPr>
            <a:r>
              <a:t/>
            </a:r>
            <a:endParaRPr sz="10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70" name="Shape 70"/>
        <p:cNvGrpSpPr/>
        <p:nvPr/>
      </p:nvGrpSpPr>
      <p:grpSpPr>
        <a:xfrm>
          <a:off x="0" y="0"/>
          <a:ext cx="0" cy="0"/>
          <a:chOff x="0" y="0"/>
          <a:chExt cx="0" cy="0"/>
        </a:xfrm>
      </p:grpSpPr>
      <p:pic>
        <p:nvPicPr>
          <p:cNvPr id="71" name="Google Shape;71;p14"/>
          <p:cNvPicPr preferRelativeResize="0"/>
          <p:nvPr/>
        </p:nvPicPr>
        <p:blipFill>
          <a:blip r:embed="rId3">
            <a:alphaModFix/>
          </a:blip>
          <a:stretch>
            <a:fillRect/>
          </a:stretch>
        </p:blipFill>
        <p:spPr>
          <a:xfrm>
            <a:off x="274825" y="317825"/>
            <a:ext cx="1005950" cy="1223150"/>
          </a:xfrm>
          <a:prstGeom prst="rect">
            <a:avLst/>
          </a:prstGeom>
          <a:noFill/>
          <a:ln>
            <a:noFill/>
          </a:ln>
        </p:spPr>
      </p:pic>
      <p:sp>
        <p:nvSpPr>
          <p:cNvPr id="72" name="Google Shape;72;p14"/>
          <p:cNvSpPr txBox="1"/>
          <p:nvPr/>
        </p:nvSpPr>
        <p:spPr>
          <a:xfrm>
            <a:off x="1604050" y="682350"/>
            <a:ext cx="6913500" cy="365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sv">
                <a:solidFill>
                  <a:srgbClr val="FFFFFF"/>
                </a:solidFill>
              </a:rPr>
              <a:t>Den här presentationen syftar till att ge föräldrar mer kunskap om GUIF som förening, samt vad det innebär att vara förälder till barn som är aktiva inom GUIF. </a:t>
            </a:r>
            <a:endParaRPr>
              <a:solidFill>
                <a:srgbClr val="FFFFFF"/>
              </a:solidFill>
            </a:endParaRPr>
          </a:p>
          <a:p>
            <a:pPr indent="0" lvl="0" marL="0" rtl="0" algn="l">
              <a:spcBef>
                <a:spcPts val="0"/>
              </a:spcBef>
              <a:spcAft>
                <a:spcPts val="0"/>
              </a:spcAft>
              <a:buNone/>
            </a:pPr>
            <a:r>
              <a:t/>
            </a:r>
            <a:endParaRPr>
              <a:solidFill>
                <a:srgbClr val="FFFFFF"/>
              </a:solidFill>
            </a:endParaRPr>
          </a:p>
          <a:p>
            <a:pPr indent="0" lvl="0" marL="0" rtl="0" algn="l">
              <a:spcBef>
                <a:spcPts val="0"/>
              </a:spcBef>
              <a:spcAft>
                <a:spcPts val="0"/>
              </a:spcAft>
              <a:buNone/>
            </a:pPr>
            <a:r>
              <a:t/>
            </a:r>
            <a:endParaRPr>
              <a:solidFill>
                <a:srgbClr val="FFFFFF"/>
              </a:solidFill>
            </a:endParaRPr>
          </a:p>
          <a:p>
            <a:pPr indent="0" lvl="0" marL="0" rtl="0" algn="l">
              <a:spcBef>
                <a:spcPts val="0"/>
              </a:spcBef>
              <a:spcAft>
                <a:spcPts val="0"/>
              </a:spcAft>
              <a:buNone/>
            </a:pPr>
            <a:r>
              <a:rPr lang="sv">
                <a:solidFill>
                  <a:srgbClr val="FFFFFF"/>
                </a:solidFill>
              </a:rPr>
              <a:t>Ledare för GUIF Handboll U8</a:t>
            </a:r>
            <a:endParaRPr>
              <a:solidFill>
                <a:srgbClr val="FFFFFF"/>
              </a:solidFill>
            </a:endParaRPr>
          </a:p>
          <a:p>
            <a:pPr indent="0" lvl="0" marL="0" rtl="0" algn="l">
              <a:spcBef>
                <a:spcPts val="0"/>
              </a:spcBef>
              <a:spcAft>
                <a:spcPts val="0"/>
              </a:spcAft>
              <a:buNone/>
            </a:pPr>
            <a:r>
              <a:t/>
            </a:r>
            <a:endParaRPr>
              <a:solidFill>
                <a:srgbClr val="FFFFFF"/>
              </a:solidFill>
            </a:endParaRPr>
          </a:p>
          <a:p>
            <a:pPr indent="0" lvl="0" marL="0" rtl="0" algn="l">
              <a:spcBef>
                <a:spcPts val="0"/>
              </a:spcBef>
              <a:spcAft>
                <a:spcPts val="0"/>
              </a:spcAft>
              <a:buNone/>
            </a:pPr>
            <a:r>
              <a:rPr lang="sv">
                <a:solidFill>
                  <a:srgbClr val="FFFFFF"/>
                </a:solidFill>
              </a:rPr>
              <a:t>Sara Asplund, Kristin Eriksson &amp; Sofia Levin</a:t>
            </a:r>
            <a:endParaRPr>
              <a:solidFill>
                <a:srgbClr val="FFFFFF"/>
              </a:solidFill>
            </a:endParaRPr>
          </a:p>
          <a:p>
            <a:pPr indent="0" lvl="0" marL="0" rtl="0" algn="l">
              <a:spcBef>
                <a:spcPts val="0"/>
              </a:spcBef>
              <a:spcAft>
                <a:spcPts val="0"/>
              </a:spcAft>
              <a:buNone/>
            </a:pPr>
            <a:r>
              <a:t/>
            </a:r>
            <a:endParaRPr>
              <a:solidFill>
                <a:srgbClr val="FFFFFF"/>
              </a:solidFill>
            </a:endParaRPr>
          </a:p>
          <a:p>
            <a:pPr indent="0" lvl="0" marL="0" rtl="0" algn="l">
              <a:spcBef>
                <a:spcPts val="0"/>
              </a:spcBef>
              <a:spcAft>
                <a:spcPts val="0"/>
              </a:spcAft>
              <a:buNone/>
            </a:pPr>
            <a:r>
              <a:t/>
            </a:r>
            <a:endParaRPr>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76" name="Shape 76"/>
        <p:cNvGrpSpPr/>
        <p:nvPr/>
      </p:nvGrpSpPr>
      <p:grpSpPr>
        <a:xfrm>
          <a:off x="0" y="0"/>
          <a:ext cx="0" cy="0"/>
          <a:chOff x="0" y="0"/>
          <a:chExt cx="0" cy="0"/>
        </a:xfrm>
      </p:grpSpPr>
      <p:pic>
        <p:nvPicPr>
          <p:cNvPr id="77" name="Google Shape;77;p15"/>
          <p:cNvPicPr preferRelativeResize="0"/>
          <p:nvPr/>
        </p:nvPicPr>
        <p:blipFill>
          <a:blip r:embed="rId3">
            <a:alphaModFix/>
          </a:blip>
          <a:stretch>
            <a:fillRect/>
          </a:stretch>
        </p:blipFill>
        <p:spPr>
          <a:xfrm>
            <a:off x="274825" y="317825"/>
            <a:ext cx="1005950" cy="1223150"/>
          </a:xfrm>
          <a:prstGeom prst="rect">
            <a:avLst/>
          </a:prstGeom>
          <a:noFill/>
          <a:ln>
            <a:noFill/>
          </a:ln>
        </p:spPr>
      </p:pic>
      <p:sp>
        <p:nvSpPr>
          <p:cNvPr id="78" name="Google Shape;78;p15"/>
          <p:cNvSpPr txBox="1"/>
          <p:nvPr/>
        </p:nvSpPr>
        <p:spPr>
          <a:xfrm>
            <a:off x="1497375" y="543300"/>
            <a:ext cx="7269900" cy="77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sv" sz="3000">
                <a:solidFill>
                  <a:srgbClr val="FFFFFF"/>
                </a:solidFill>
              </a:rPr>
              <a:t>Pressentationssrunda</a:t>
            </a:r>
            <a:endParaRPr sz="3000">
              <a:solidFill>
                <a:srgbClr val="FFFFFF"/>
              </a:solidFill>
            </a:endParaRPr>
          </a:p>
        </p:txBody>
      </p:sp>
      <p:sp>
        <p:nvSpPr>
          <p:cNvPr id="79" name="Google Shape;79;p15"/>
          <p:cNvSpPr txBox="1"/>
          <p:nvPr/>
        </p:nvSpPr>
        <p:spPr>
          <a:xfrm>
            <a:off x="1497363" y="1123850"/>
            <a:ext cx="5085300" cy="3578400"/>
          </a:xfrm>
          <a:prstGeom prst="rect">
            <a:avLst/>
          </a:prstGeom>
          <a:noFill/>
          <a:ln>
            <a:noFill/>
          </a:ln>
        </p:spPr>
        <p:txBody>
          <a:bodyPr anchorCtr="0" anchor="t" bIns="91425" lIns="91425" spcFirstLastPara="1" rIns="91425" wrap="square" tIns="91425">
            <a:noAutofit/>
          </a:bodyPr>
          <a:lstStyle/>
          <a:p>
            <a:pPr indent="-292100" lvl="0" marL="457200" marR="0" rtl="0" algn="l">
              <a:lnSpc>
                <a:spcPct val="100000"/>
              </a:lnSpc>
              <a:spcBef>
                <a:spcPts val="0"/>
              </a:spcBef>
              <a:spcAft>
                <a:spcPts val="0"/>
              </a:spcAft>
              <a:buClr>
                <a:srgbClr val="FFFFFF"/>
              </a:buClr>
              <a:buSzPts val="1000"/>
              <a:buFont typeface="Arial"/>
              <a:buChar char="●"/>
            </a:pPr>
            <a:r>
              <a:rPr lang="sv" sz="1000">
                <a:solidFill>
                  <a:srgbClr val="FFFFFF"/>
                </a:solidFill>
              </a:rPr>
              <a:t>Namn </a:t>
            </a:r>
            <a:endParaRPr sz="1000">
              <a:solidFill>
                <a:srgbClr val="FFFFFF"/>
              </a:solidFill>
            </a:endParaRPr>
          </a:p>
          <a:p>
            <a:pPr indent="0" lvl="0" marL="457200" marR="0" rtl="0" algn="l">
              <a:lnSpc>
                <a:spcPct val="100000"/>
              </a:lnSpc>
              <a:spcBef>
                <a:spcPts val="0"/>
              </a:spcBef>
              <a:spcAft>
                <a:spcPts val="0"/>
              </a:spcAft>
              <a:buNone/>
            </a:pPr>
            <a:r>
              <a:t/>
            </a:r>
            <a:endParaRPr sz="1000">
              <a:solidFill>
                <a:srgbClr val="FFFFFF"/>
              </a:solidFill>
            </a:endParaRPr>
          </a:p>
          <a:p>
            <a:pPr indent="-292100" lvl="0" marL="457200" marR="0" rtl="0" algn="l">
              <a:lnSpc>
                <a:spcPct val="100000"/>
              </a:lnSpc>
              <a:spcBef>
                <a:spcPts val="0"/>
              </a:spcBef>
              <a:spcAft>
                <a:spcPts val="0"/>
              </a:spcAft>
              <a:buClr>
                <a:srgbClr val="FFFFFF"/>
              </a:buClr>
              <a:buSzPts val="1000"/>
              <a:buChar char="●"/>
            </a:pPr>
            <a:r>
              <a:rPr lang="sv" sz="1000">
                <a:solidFill>
                  <a:srgbClr val="FFFFFF"/>
                </a:solidFill>
              </a:rPr>
              <a:t>Barn </a:t>
            </a:r>
            <a:endParaRPr sz="1000">
              <a:solidFill>
                <a:srgbClr val="FFFFFF"/>
              </a:solidFill>
            </a:endParaRPr>
          </a:p>
          <a:p>
            <a:pPr indent="0" lvl="0" marL="457200" marR="0" rtl="0" algn="l">
              <a:lnSpc>
                <a:spcPct val="100000"/>
              </a:lnSpc>
              <a:spcBef>
                <a:spcPts val="0"/>
              </a:spcBef>
              <a:spcAft>
                <a:spcPts val="0"/>
              </a:spcAft>
              <a:buNone/>
            </a:pPr>
            <a:r>
              <a:t/>
            </a:r>
            <a:endParaRPr sz="1000">
              <a:solidFill>
                <a:srgbClr val="FFFFFF"/>
              </a:solidFill>
            </a:endParaRPr>
          </a:p>
          <a:p>
            <a:pPr indent="-292100" lvl="0" marL="457200" marR="0" rtl="0" algn="l">
              <a:lnSpc>
                <a:spcPct val="100000"/>
              </a:lnSpc>
              <a:spcBef>
                <a:spcPts val="0"/>
              </a:spcBef>
              <a:spcAft>
                <a:spcPts val="0"/>
              </a:spcAft>
              <a:buClr>
                <a:srgbClr val="FFFFFF"/>
              </a:buClr>
              <a:buSzPts val="1000"/>
              <a:buChar char="●"/>
            </a:pPr>
            <a:r>
              <a:rPr lang="sv" sz="1000">
                <a:solidFill>
                  <a:srgbClr val="FFFFFF"/>
                </a:solidFill>
              </a:rPr>
              <a:t>Vilket område ni tillhör </a:t>
            </a:r>
            <a:endParaRPr sz="1000">
              <a:solidFill>
                <a:srgbClr val="FFFFFF"/>
              </a:solidFill>
            </a:endParaRPr>
          </a:p>
          <a:p>
            <a:pPr indent="0" lvl="0" marL="457200" marR="0" rtl="0" algn="l">
              <a:lnSpc>
                <a:spcPct val="100000"/>
              </a:lnSpc>
              <a:spcBef>
                <a:spcPts val="0"/>
              </a:spcBef>
              <a:spcAft>
                <a:spcPts val="0"/>
              </a:spcAft>
              <a:buNone/>
            </a:pPr>
            <a:r>
              <a:t/>
            </a:r>
            <a:endParaRPr sz="1000">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83" name="Shape 83"/>
        <p:cNvGrpSpPr/>
        <p:nvPr/>
      </p:nvGrpSpPr>
      <p:grpSpPr>
        <a:xfrm>
          <a:off x="0" y="0"/>
          <a:ext cx="0" cy="0"/>
          <a:chOff x="0" y="0"/>
          <a:chExt cx="0" cy="0"/>
        </a:xfrm>
      </p:grpSpPr>
      <p:pic>
        <p:nvPicPr>
          <p:cNvPr id="84" name="Google Shape;84;p16"/>
          <p:cNvPicPr preferRelativeResize="0"/>
          <p:nvPr/>
        </p:nvPicPr>
        <p:blipFill>
          <a:blip r:embed="rId3">
            <a:alphaModFix/>
          </a:blip>
          <a:stretch>
            <a:fillRect/>
          </a:stretch>
        </p:blipFill>
        <p:spPr>
          <a:xfrm>
            <a:off x="274825" y="317825"/>
            <a:ext cx="1005950" cy="1223150"/>
          </a:xfrm>
          <a:prstGeom prst="rect">
            <a:avLst/>
          </a:prstGeom>
          <a:noFill/>
          <a:ln>
            <a:noFill/>
          </a:ln>
        </p:spPr>
      </p:pic>
      <p:sp>
        <p:nvSpPr>
          <p:cNvPr id="85" name="Google Shape;85;p16"/>
          <p:cNvSpPr txBox="1"/>
          <p:nvPr/>
        </p:nvSpPr>
        <p:spPr>
          <a:xfrm>
            <a:off x="1497375" y="543300"/>
            <a:ext cx="7269900" cy="77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sv" sz="3000">
                <a:solidFill>
                  <a:srgbClr val="FFFFFF"/>
                </a:solidFill>
              </a:rPr>
              <a:t>Föreningsinformation</a:t>
            </a:r>
            <a:endParaRPr sz="3000">
              <a:solidFill>
                <a:srgbClr val="FFFFFF"/>
              </a:solidFill>
            </a:endParaRPr>
          </a:p>
        </p:txBody>
      </p:sp>
      <p:sp>
        <p:nvSpPr>
          <p:cNvPr id="86" name="Google Shape;86;p16"/>
          <p:cNvSpPr txBox="1"/>
          <p:nvPr/>
        </p:nvSpPr>
        <p:spPr>
          <a:xfrm>
            <a:off x="1497363" y="1123850"/>
            <a:ext cx="5085300" cy="3578400"/>
          </a:xfrm>
          <a:prstGeom prst="rect">
            <a:avLst/>
          </a:prstGeom>
          <a:noFill/>
          <a:ln>
            <a:noFill/>
          </a:ln>
        </p:spPr>
        <p:txBody>
          <a:bodyPr anchorCtr="0" anchor="t" bIns="91425" lIns="91425" spcFirstLastPara="1" rIns="91425" wrap="square" tIns="91425">
            <a:noAutofit/>
          </a:bodyPr>
          <a:lstStyle/>
          <a:p>
            <a:pPr indent="-292100" lvl="0" marL="457200" marR="0" rtl="0" algn="l">
              <a:lnSpc>
                <a:spcPct val="100000"/>
              </a:lnSpc>
              <a:spcBef>
                <a:spcPts val="0"/>
              </a:spcBef>
              <a:spcAft>
                <a:spcPts val="0"/>
              </a:spcAft>
              <a:buClr>
                <a:srgbClr val="FFFFFF"/>
              </a:buClr>
              <a:buSzPts val="1000"/>
              <a:buFont typeface="Arial"/>
              <a:buChar char="●"/>
            </a:pPr>
            <a:r>
              <a:rPr lang="sv" sz="1000">
                <a:solidFill>
                  <a:srgbClr val="FFFFFF"/>
                </a:solidFill>
              </a:rPr>
              <a:t>GUIF är en förening som drivs av ideella krafter, oavlönade ledare som lägger både tid och kraft på att få föreningen att gå runt. Alla pengar som går i in i föreningen går tillbaka till medlemmarna i olika former (material, hallhyra, matchtröjor osv). Föreningen vill främja medlemmarnas intresse och bidrar till en meningsfull fritid. </a:t>
            </a:r>
            <a:endParaRPr sz="1000">
              <a:solidFill>
                <a:srgbClr val="FFFFFF"/>
              </a:solidFill>
            </a:endParaRPr>
          </a:p>
          <a:p>
            <a:pPr indent="0" lvl="0" marL="0" marR="0" rtl="0" algn="l">
              <a:lnSpc>
                <a:spcPct val="100000"/>
              </a:lnSpc>
              <a:spcBef>
                <a:spcPts val="0"/>
              </a:spcBef>
              <a:spcAft>
                <a:spcPts val="0"/>
              </a:spcAft>
              <a:buNone/>
            </a:pPr>
            <a:r>
              <a:t/>
            </a:r>
            <a:endParaRPr sz="1200">
              <a:solidFill>
                <a:srgbClr val="FFFFFF"/>
              </a:solidFill>
            </a:endParaRPr>
          </a:p>
          <a:p>
            <a:pPr indent="-292100" lvl="0" marL="457200" marR="0" rtl="0" algn="l">
              <a:lnSpc>
                <a:spcPct val="100000"/>
              </a:lnSpc>
              <a:spcBef>
                <a:spcPts val="0"/>
              </a:spcBef>
              <a:spcAft>
                <a:spcPts val="0"/>
              </a:spcAft>
              <a:buClr>
                <a:srgbClr val="FFFFFF"/>
              </a:buClr>
              <a:buSzPts val="1000"/>
              <a:buChar char="●"/>
            </a:pPr>
            <a:r>
              <a:rPr lang="sv" sz="1000">
                <a:solidFill>
                  <a:srgbClr val="FFFFFF"/>
                </a:solidFill>
              </a:rPr>
              <a:t>En styrelse med ordförande &amp; kassör</a:t>
            </a:r>
            <a:endParaRPr sz="1000">
              <a:solidFill>
                <a:srgbClr val="FFFFFF"/>
              </a:solidFill>
            </a:endParaRPr>
          </a:p>
          <a:p>
            <a:pPr indent="-292100" lvl="1" marL="914400" marR="0" rtl="0" algn="l">
              <a:lnSpc>
                <a:spcPct val="100000"/>
              </a:lnSpc>
              <a:spcBef>
                <a:spcPts val="0"/>
              </a:spcBef>
              <a:spcAft>
                <a:spcPts val="0"/>
              </a:spcAft>
              <a:buClr>
                <a:srgbClr val="FFFFFF"/>
              </a:buClr>
              <a:buSzPts val="1000"/>
              <a:buChar char="○"/>
            </a:pPr>
            <a:r>
              <a:rPr lang="sv" sz="1000">
                <a:solidFill>
                  <a:srgbClr val="FFFFFF"/>
                </a:solidFill>
              </a:rPr>
              <a:t>Ledamöter</a:t>
            </a:r>
            <a:endParaRPr sz="1000">
              <a:solidFill>
                <a:srgbClr val="FFFFFF"/>
              </a:solidFill>
            </a:endParaRPr>
          </a:p>
          <a:p>
            <a:pPr indent="-292100" lvl="1" marL="914400" marR="0" rtl="0" algn="l">
              <a:lnSpc>
                <a:spcPct val="100000"/>
              </a:lnSpc>
              <a:spcBef>
                <a:spcPts val="0"/>
              </a:spcBef>
              <a:spcAft>
                <a:spcPts val="0"/>
              </a:spcAft>
              <a:buClr>
                <a:srgbClr val="FFFFFF"/>
              </a:buClr>
              <a:buSzPts val="1000"/>
              <a:buChar char="○"/>
            </a:pPr>
            <a:r>
              <a:rPr lang="sv" sz="1000">
                <a:solidFill>
                  <a:srgbClr val="FFFFFF"/>
                </a:solidFill>
              </a:rPr>
              <a:t>Tre sektioner (handboll, fotboll/futsal, innebandy)</a:t>
            </a:r>
            <a:endParaRPr sz="1000">
              <a:solidFill>
                <a:srgbClr val="FFFFFF"/>
              </a:solidFill>
            </a:endParaRPr>
          </a:p>
          <a:p>
            <a:pPr indent="-292100" lvl="1" marL="914400" marR="0" rtl="0" algn="l">
              <a:lnSpc>
                <a:spcPct val="100000"/>
              </a:lnSpc>
              <a:spcBef>
                <a:spcPts val="0"/>
              </a:spcBef>
              <a:spcAft>
                <a:spcPts val="0"/>
              </a:spcAft>
              <a:buClr>
                <a:srgbClr val="FFFFFF"/>
              </a:buClr>
              <a:buSzPts val="1000"/>
              <a:buChar char="○"/>
            </a:pPr>
            <a:r>
              <a:rPr lang="sv" sz="1000">
                <a:solidFill>
                  <a:srgbClr val="FFFFFF"/>
                </a:solidFill>
              </a:rPr>
              <a:t>325 ledare</a:t>
            </a:r>
            <a:endParaRPr sz="1000">
              <a:solidFill>
                <a:srgbClr val="FFFFFF"/>
              </a:solidFill>
            </a:endParaRPr>
          </a:p>
          <a:p>
            <a:pPr indent="-292100" lvl="1" marL="914400" marR="0" rtl="0" algn="l">
              <a:lnSpc>
                <a:spcPct val="100000"/>
              </a:lnSpc>
              <a:spcBef>
                <a:spcPts val="0"/>
              </a:spcBef>
              <a:spcAft>
                <a:spcPts val="0"/>
              </a:spcAft>
              <a:buClr>
                <a:srgbClr val="FFFFFF"/>
              </a:buClr>
              <a:buSzPts val="1000"/>
              <a:buChar char="○"/>
            </a:pPr>
            <a:r>
              <a:rPr lang="sv" sz="1000">
                <a:solidFill>
                  <a:srgbClr val="FFFFFF"/>
                </a:solidFill>
              </a:rPr>
              <a:t>Totalt antal medlemmar 1800</a:t>
            </a:r>
            <a:endParaRPr sz="1000">
              <a:solidFill>
                <a:srgbClr val="FFFFFF"/>
              </a:solidFill>
            </a:endParaRPr>
          </a:p>
          <a:p>
            <a:pPr indent="0" lvl="0" marL="0" rtl="0" algn="l">
              <a:spcBef>
                <a:spcPts val="0"/>
              </a:spcBef>
              <a:spcAft>
                <a:spcPts val="0"/>
              </a:spcAft>
              <a:buNone/>
            </a:pPr>
            <a:r>
              <a:t/>
            </a:r>
            <a:endParaRPr sz="1000">
              <a:solidFill>
                <a:srgbClr val="FFFFFF"/>
              </a:solidFill>
            </a:endParaRPr>
          </a:p>
          <a:p>
            <a:pPr indent="-292100" lvl="0" marL="457200" rtl="0" algn="l">
              <a:spcBef>
                <a:spcPts val="0"/>
              </a:spcBef>
              <a:spcAft>
                <a:spcPts val="0"/>
              </a:spcAft>
              <a:buClr>
                <a:srgbClr val="FFFFFF"/>
              </a:buClr>
              <a:buSzPts val="1000"/>
              <a:buChar char="●"/>
            </a:pPr>
            <a:r>
              <a:rPr lang="sv" sz="1000">
                <a:solidFill>
                  <a:srgbClr val="FFFFFF"/>
                </a:solidFill>
              </a:rPr>
              <a:t>Kansli (på Iksu Sport) </a:t>
            </a:r>
            <a:endParaRPr sz="1000">
              <a:solidFill>
                <a:srgbClr val="FFFFFF"/>
              </a:solidFill>
            </a:endParaRPr>
          </a:p>
          <a:p>
            <a:pPr indent="-292100" lvl="1" marL="914400" rtl="0" algn="l">
              <a:spcBef>
                <a:spcPts val="0"/>
              </a:spcBef>
              <a:spcAft>
                <a:spcPts val="0"/>
              </a:spcAft>
              <a:buClr>
                <a:srgbClr val="FFFFFF"/>
              </a:buClr>
              <a:buSzPts val="1000"/>
              <a:buChar char="○"/>
            </a:pPr>
            <a:r>
              <a:rPr lang="sv" sz="1000">
                <a:solidFill>
                  <a:srgbClr val="FFFFFF"/>
                </a:solidFill>
              </a:rPr>
              <a:t>Kanslichef (Per Beijar)</a:t>
            </a:r>
            <a:endParaRPr sz="1000">
              <a:solidFill>
                <a:srgbClr val="FFFFFF"/>
              </a:solidFill>
            </a:endParaRPr>
          </a:p>
          <a:p>
            <a:pPr indent="-292100" lvl="1" marL="914400" rtl="0" algn="l">
              <a:spcBef>
                <a:spcPts val="0"/>
              </a:spcBef>
              <a:spcAft>
                <a:spcPts val="0"/>
              </a:spcAft>
              <a:buClr>
                <a:srgbClr val="FFFFFF"/>
              </a:buClr>
              <a:buSzPts val="1000"/>
              <a:buChar char="○"/>
            </a:pPr>
            <a:r>
              <a:rPr lang="sv" sz="1000">
                <a:solidFill>
                  <a:srgbClr val="FFFFFF"/>
                </a:solidFill>
              </a:rPr>
              <a:t>Ekonomi &amp; material (Mathias Malmin)</a:t>
            </a:r>
            <a:endParaRPr sz="1000">
              <a:solidFill>
                <a:srgbClr val="FFFFFF"/>
              </a:solidFill>
            </a:endParaRPr>
          </a:p>
          <a:p>
            <a:pPr indent="-292100" lvl="1" marL="914400" rtl="0" algn="l">
              <a:spcBef>
                <a:spcPts val="0"/>
              </a:spcBef>
              <a:spcAft>
                <a:spcPts val="0"/>
              </a:spcAft>
              <a:buClr>
                <a:srgbClr val="FFFFFF"/>
              </a:buClr>
              <a:buSzPts val="1000"/>
              <a:buChar char="○"/>
            </a:pPr>
            <a:r>
              <a:rPr lang="sv" sz="1000">
                <a:solidFill>
                  <a:srgbClr val="FFFFFF"/>
                </a:solidFill>
              </a:rPr>
              <a:t>Barn &amp; ungdom (Hanna Mäki)</a:t>
            </a:r>
            <a:endParaRPr sz="10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90" name="Shape 90"/>
        <p:cNvGrpSpPr/>
        <p:nvPr/>
      </p:nvGrpSpPr>
      <p:grpSpPr>
        <a:xfrm>
          <a:off x="0" y="0"/>
          <a:ext cx="0" cy="0"/>
          <a:chOff x="0" y="0"/>
          <a:chExt cx="0" cy="0"/>
        </a:xfrm>
      </p:grpSpPr>
      <p:pic>
        <p:nvPicPr>
          <p:cNvPr id="91" name="Google Shape;91;p17"/>
          <p:cNvPicPr preferRelativeResize="0"/>
          <p:nvPr/>
        </p:nvPicPr>
        <p:blipFill>
          <a:blip r:embed="rId3">
            <a:alphaModFix/>
          </a:blip>
          <a:stretch>
            <a:fillRect/>
          </a:stretch>
        </p:blipFill>
        <p:spPr>
          <a:xfrm>
            <a:off x="274825" y="317825"/>
            <a:ext cx="1005950" cy="1223150"/>
          </a:xfrm>
          <a:prstGeom prst="rect">
            <a:avLst/>
          </a:prstGeom>
          <a:noFill/>
          <a:ln>
            <a:noFill/>
          </a:ln>
        </p:spPr>
      </p:pic>
      <p:sp>
        <p:nvSpPr>
          <p:cNvPr id="92" name="Google Shape;92;p17"/>
          <p:cNvSpPr txBox="1"/>
          <p:nvPr/>
        </p:nvSpPr>
        <p:spPr>
          <a:xfrm>
            <a:off x="1478550" y="566850"/>
            <a:ext cx="7317000" cy="725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sv" sz="3000">
                <a:solidFill>
                  <a:srgbClr val="FFFFFF"/>
                </a:solidFill>
              </a:rPr>
              <a:t>Värdegrund</a:t>
            </a:r>
            <a:endParaRPr sz="3000">
              <a:solidFill>
                <a:srgbClr val="FFFFFF"/>
              </a:solidFill>
            </a:endParaRPr>
          </a:p>
        </p:txBody>
      </p:sp>
      <p:sp>
        <p:nvSpPr>
          <p:cNvPr id="93" name="Google Shape;93;p17"/>
          <p:cNvSpPr txBox="1"/>
          <p:nvPr/>
        </p:nvSpPr>
        <p:spPr>
          <a:xfrm>
            <a:off x="1478550" y="1220075"/>
            <a:ext cx="3296100" cy="3135900"/>
          </a:xfrm>
          <a:prstGeom prst="rect">
            <a:avLst/>
          </a:prstGeom>
          <a:noFill/>
          <a:ln>
            <a:noFill/>
          </a:ln>
        </p:spPr>
        <p:txBody>
          <a:bodyPr anchorCtr="0" anchor="t" bIns="91425" lIns="91425" spcFirstLastPara="1" rIns="91425" wrap="square" tIns="91425">
            <a:noAutofit/>
          </a:bodyPr>
          <a:lstStyle/>
          <a:p>
            <a:pPr indent="-304800" lvl="0" marL="457200" rtl="0" algn="just">
              <a:spcBef>
                <a:spcPts val="0"/>
              </a:spcBef>
              <a:spcAft>
                <a:spcPts val="0"/>
              </a:spcAft>
              <a:buClr>
                <a:srgbClr val="FFFFFF"/>
              </a:buClr>
              <a:buSzPts val="1200"/>
              <a:buChar char="●"/>
            </a:pPr>
            <a:r>
              <a:rPr lang="sv" sz="1200">
                <a:solidFill>
                  <a:srgbClr val="FFFFFF"/>
                </a:solidFill>
              </a:rPr>
              <a:t>Glädje</a:t>
            </a:r>
            <a:endParaRPr sz="1200">
              <a:solidFill>
                <a:srgbClr val="FFFFFF"/>
              </a:solidFill>
            </a:endParaRPr>
          </a:p>
          <a:p>
            <a:pPr indent="-304800" lvl="1" marL="914400" rtl="0" algn="just">
              <a:spcBef>
                <a:spcPts val="0"/>
              </a:spcBef>
              <a:spcAft>
                <a:spcPts val="0"/>
              </a:spcAft>
              <a:buClr>
                <a:srgbClr val="FFFFFF"/>
              </a:buClr>
              <a:buSzPts val="1200"/>
              <a:buChar char="○"/>
            </a:pPr>
            <a:r>
              <a:rPr lang="sv" sz="1200">
                <a:solidFill>
                  <a:srgbClr val="FFFFFF"/>
                </a:solidFill>
              </a:rPr>
              <a:t>Gemenskap</a:t>
            </a:r>
            <a:endParaRPr sz="1200">
              <a:solidFill>
                <a:srgbClr val="FFFFFF"/>
              </a:solidFill>
            </a:endParaRPr>
          </a:p>
          <a:p>
            <a:pPr indent="-304800" lvl="1" marL="914400" rtl="0" algn="just">
              <a:spcBef>
                <a:spcPts val="0"/>
              </a:spcBef>
              <a:spcAft>
                <a:spcPts val="0"/>
              </a:spcAft>
              <a:buClr>
                <a:srgbClr val="FFFFFF"/>
              </a:buClr>
              <a:buSzPts val="1200"/>
              <a:buChar char="○"/>
            </a:pPr>
            <a:r>
              <a:rPr lang="sv" sz="1200">
                <a:solidFill>
                  <a:srgbClr val="FFFFFF"/>
                </a:solidFill>
              </a:rPr>
              <a:t>Vi ser alla</a:t>
            </a:r>
            <a:endParaRPr sz="1200">
              <a:solidFill>
                <a:srgbClr val="FFFFFF"/>
              </a:solidFill>
            </a:endParaRPr>
          </a:p>
          <a:p>
            <a:pPr indent="-304800" lvl="1" marL="914400" rtl="0" algn="just">
              <a:spcBef>
                <a:spcPts val="0"/>
              </a:spcBef>
              <a:spcAft>
                <a:spcPts val="0"/>
              </a:spcAft>
              <a:buClr>
                <a:srgbClr val="FFFFFF"/>
              </a:buClr>
              <a:buSzPts val="1200"/>
              <a:buChar char="○"/>
            </a:pPr>
            <a:r>
              <a:rPr lang="sv" sz="1200">
                <a:solidFill>
                  <a:srgbClr val="FFFFFF"/>
                </a:solidFill>
              </a:rPr>
              <a:t>Tillhörighet &amp; laganda</a:t>
            </a:r>
            <a:endParaRPr sz="1200">
              <a:solidFill>
                <a:srgbClr val="FFFFFF"/>
              </a:solidFill>
            </a:endParaRPr>
          </a:p>
          <a:p>
            <a:pPr indent="-304800" lvl="1" marL="914400" rtl="0" algn="just">
              <a:spcBef>
                <a:spcPts val="0"/>
              </a:spcBef>
              <a:spcAft>
                <a:spcPts val="0"/>
              </a:spcAft>
              <a:buClr>
                <a:srgbClr val="FFFFFF"/>
              </a:buClr>
              <a:buSzPts val="1200"/>
              <a:buChar char="○"/>
            </a:pPr>
            <a:r>
              <a:rPr lang="sv" sz="1200">
                <a:solidFill>
                  <a:srgbClr val="FFFFFF"/>
                </a:solidFill>
              </a:rPr>
              <a:t>Skapa livslångt intresse</a:t>
            </a:r>
            <a:endParaRPr sz="1200">
              <a:solidFill>
                <a:srgbClr val="FFFFFF"/>
              </a:solidFill>
            </a:endParaRPr>
          </a:p>
          <a:p>
            <a:pPr indent="0" lvl="0" marL="0" rtl="0" algn="just">
              <a:spcBef>
                <a:spcPts val="0"/>
              </a:spcBef>
              <a:spcAft>
                <a:spcPts val="0"/>
              </a:spcAft>
              <a:buNone/>
            </a:pPr>
            <a:r>
              <a:t/>
            </a:r>
            <a:endParaRPr sz="1200">
              <a:solidFill>
                <a:srgbClr val="FFFFFF"/>
              </a:solidFill>
            </a:endParaRPr>
          </a:p>
          <a:p>
            <a:pPr indent="-304800" lvl="0" marL="457200" rtl="0" algn="just">
              <a:spcBef>
                <a:spcPts val="0"/>
              </a:spcBef>
              <a:spcAft>
                <a:spcPts val="0"/>
              </a:spcAft>
              <a:buClr>
                <a:srgbClr val="FFFFFF"/>
              </a:buClr>
              <a:buSzPts val="1200"/>
              <a:buChar char="●"/>
            </a:pPr>
            <a:r>
              <a:rPr lang="sv" sz="1200">
                <a:solidFill>
                  <a:srgbClr val="FFFFFF"/>
                </a:solidFill>
              </a:rPr>
              <a:t>Utveckling</a:t>
            </a:r>
            <a:endParaRPr sz="1200">
              <a:solidFill>
                <a:srgbClr val="FFFFFF"/>
              </a:solidFill>
            </a:endParaRPr>
          </a:p>
          <a:p>
            <a:pPr indent="-304800" lvl="1" marL="914400" rtl="0" algn="just">
              <a:spcBef>
                <a:spcPts val="0"/>
              </a:spcBef>
              <a:spcAft>
                <a:spcPts val="0"/>
              </a:spcAft>
              <a:buClr>
                <a:srgbClr val="FFFFFF"/>
              </a:buClr>
              <a:buSzPts val="1200"/>
              <a:buChar char="○"/>
            </a:pPr>
            <a:r>
              <a:rPr lang="sv" sz="1200">
                <a:solidFill>
                  <a:srgbClr val="FFFFFF"/>
                </a:solidFill>
              </a:rPr>
              <a:t>Långsiktighet</a:t>
            </a:r>
            <a:endParaRPr sz="1200">
              <a:solidFill>
                <a:srgbClr val="FFFFFF"/>
              </a:solidFill>
            </a:endParaRPr>
          </a:p>
          <a:p>
            <a:pPr indent="-304800" lvl="1" marL="914400" rtl="0" algn="just">
              <a:spcBef>
                <a:spcPts val="0"/>
              </a:spcBef>
              <a:spcAft>
                <a:spcPts val="0"/>
              </a:spcAft>
              <a:buClr>
                <a:srgbClr val="FFFFFF"/>
              </a:buClr>
              <a:buSzPts val="1200"/>
              <a:buChar char="○"/>
            </a:pPr>
            <a:r>
              <a:rPr lang="sv" sz="1200">
                <a:solidFill>
                  <a:srgbClr val="FFFFFF"/>
                </a:solidFill>
              </a:rPr>
              <a:t>Nya utmaningar, på &amp; utanför</a:t>
            </a:r>
            <a:endParaRPr sz="1200">
              <a:solidFill>
                <a:srgbClr val="FFFFFF"/>
              </a:solidFill>
            </a:endParaRPr>
          </a:p>
          <a:p>
            <a:pPr indent="-304800" lvl="1" marL="914400" rtl="0" algn="just">
              <a:spcBef>
                <a:spcPts val="0"/>
              </a:spcBef>
              <a:spcAft>
                <a:spcPts val="0"/>
              </a:spcAft>
              <a:buClr>
                <a:srgbClr val="FFFFFF"/>
              </a:buClr>
              <a:buSzPts val="1200"/>
              <a:buChar char="○"/>
            </a:pPr>
            <a:r>
              <a:rPr lang="sv" sz="1200">
                <a:solidFill>
                  <a:srgbClr val="FFFFFF"/>
                </a:solidFill>
              </a:rPr>
              <a:t>80 % egna produkter i seniorlag</a:t>
            </a:r>
            <a:endParaRPr sz="1200">
              <a:solidFill>
                <a:srgbClr val="FFFFFF"/>
              </a:solidFill>
            </a:endParaRPr>
          </a:p>
          <a:p>
            <a:pPr indent="-304800" lvl="1" marL="914400" rtl="0" algn="just">
              <a:spcBef>
                <a:spcPts val="0"/>
              </a:spcBef>
              <a:spcAft>
                <a:spcPts val="0"/>
              </a:spcAft>
              <a:buClr>
                <a:srgbClr val="FFFFFF"/>
              </a:buClr>
              <a:buSzPts val="1200"/>
              <a:buChar char="○"/>
            </a:pPr>
            <a:r>
              <a:rPr lang="sv" sz="1200">
                <a:solidFill>
                  <a:srgbClr val="FFFFFF"/>
                </a:solidFill>
              </a:rPr>
              <a:t>Så många som möjligt, så länge som möjligt</a:t>
            </a:r>
            <a:endParaRPr sz="1200">
              <a:solidFill>
                <a:srgbClr val="FFFFFF"/>
              </a:solidFill>
            </a:endParaRPr>
          </a:p>
          <a:p>
            <a:pPr indent="0" lvl="0" marL="0" marR="0" rtl="0" algn="just">
              <a:lnSpc>
                <a:spcPct val="100000"/>
              </a:lnSpc>
              <a:spcBef>
                <a:spcPts val="0"/>
              </a:spcBef>
              <a:spcAft>
                <a:spcPts val="0"/>
              </a:spcAft>
              <a:buNone/>
            </a:pPr>
            <a:r>
              <a:t/>
            </a:r>
            <a:endParaRPr sz="1200">
              <a:solidFill>
                <a:srgbClr val="FFFFFF"/>
              </a:solidFill>
            </a:endParaRPr>
          </a:p>
        </p:txBody>
      </p:sp>
      <p:sp>
        <p:nvSpPr>
          <p:cNvPr id="94" name="Google Shape;94;p17"/>
          <p:cNvSpPr txBox="1"/>
          <p:nvPr/>
        </p:nvSpPr>
        <p:spPr>
          <a:xfrm>
            <a:off x="4774650" y="1220075"/>
            <a:ext cx="3013500" cy="3503100"/>
          </a:xfrm>
          <a:prstGeom prst="rect">
            <a:avLst/>
          </a:prstGeom>
          <a:noFill/>
          <a:ln>
            <a:noFill/>
          </a:ln>
        </p:spPr>
        <p:txBody>
          <a:bodyPr anchorCtr="0" anchor="t" bIns="91425" lIns="91425" spcFirstLastPara="1" rIns="91425" wrap="square" tIns="91425">
            <a:noAutofit/>
          </a:bodyPr>
          <a:lstStyle/>
          <a:p>
            <a:pPr indent="-304800" lvl="0" marL="457200" rtl="0" algn="just">
              <a:spcBef>
                <a:spcPts val="0"/>
              </a:spcBef>
              <a:spcAft>
                <a:spcPts val="0"/>
              </a:spcAft>
              <a:buClr>
                <a:srgbClr val="FFFFFF"/>
              </a:buClr>
              <a:buSzPts val="1200"/>
              <a:buChar char="●"/>
            </a:pPr>
            <a:r>
              <a:rPr lang="sv" sz="1200">
                <a:solidFill>
                  <a:srgbClr val="FFFFFF"/>
                </a:solidFill>
              </a:rPr>
              <a:t>Inkludering</a:t>
            </a:r>
            <a:endParaRPr sz="1200">
              <a:solidFill>
                <a:srgbClr val="FFFFFF"/>
              </a:solidFill>
            </a:endParaRPr>
          </a:p>
          <a:p>
            <a:pPr indent="-304800" lvl="1" marL="914400" rtl="0" algn="l">
              <a:spcBef>
                <a:spcPts val="0"/>
              </a:spcBef>
              <a:spcAft>
                <a:spcPts val="0"/>
              </a:spcAft>
              <a:buClr>
                <a:srgbClr val="FFFFFF"/>
              </a:buClr>
              <a:buSzPts val="1200"/>
              <a:buChar char="○"/>
            </a:pPr>
            <a:r>
              <a:rPr lang="sv" sz="1200">
                <a:solidFill>
                  <a:srgbClr val="FFFFFF"/>
                </a:solidFill>
              </a:rPr>
              <a:t>Alla är välkomna</a:t>
            </a:r>
            <a:endParaRPr sz="1200">
              <a:solidFill>
                <a:srgbClr val="FFFFFF"/>
              </a:solidFill>
            </a:endParaRPr>
          </a:p>
          <a:p>
            <a:pPr indent="-304800" lvl="1" marL="914400" rtl="0" algn="l">
              <a:spcBef>
                <a:spcPts val="0"/>
              </a:spcBef>
              <a:spcAft>
                <a:spcPts val="0"/>
              </a:spcAft>
              <a:buClr>
                <a:srgbClr val="FFFFFF"/>
              </a:buClr>
              <a:buSzPts val="1200"/>
              <a:buChar char="○"/>
            </a:pPr>
            <a:r>
              <a:rPr lang="sv" sz="1200">
                <a:solidFill>
                  <a:srgbClr val="FFFFFF"/>
                </a:solidFill>
              </a:rPr>
              <a:t>Försöker nå underrepresenterade grupper</a:t>
            </a:r>
            <a:endParaRPr sz="1200">
              <a:solidFill>
                <a:srgbClr val="FFFFFF"/>
              </a:solidFill>
            </a:endParaRPr>
          </a:p>
          <a:p>
            <a:pPr indent="-304800" lvl="1" marL="914400" rtl="0" algn="l">
              <a:spcBef>
                <a:spcPts val="0"/>
              </a:spcBef>
              <a:spcAft>
                <a:spcPts val="0"/>
              </a:spcAft>
              <a:buClr>
                <a:srgbClr val="FFFFFF"/>
              </a:buClr>
              <a:buSzPts val="1200"/>
              <a:buChar char="○"/>
            </a:pPr>
            <a:r>
              <a:rPr lang="sv" sz="1200">
                <a:solidFill>
                  <a:srgbClr val="FFFFFF"/>
                </a:solidFill>
              </a:rPr>
              <a:t>Nya ideer &amp; mult- idrottande </a:t>
            </a:r>
            <a:endParaRPr sz="1200">
              <a:solidFill>
                <a:srgbClr val="FFFFFF"/>
              </a:solidFill>
            </a:endParaRPr>
          </a:p>
          <a:p>
            <a:pPr indent="0" lvl="0" marL="0" rtl="0" algn="just">
              <a:spcBef>
                <a:spcPts val="0"/>
              </a:spcBef>
              <a:spcAft>
                <a:spcPts val="0"/>
              </a:spcAft>
              <a:buNone/>
            </a:pPr>
            <a:r>
              <a:t/>
            </a:r>
            <a:endParaRPr sz="1200">
              <a:solidFill>
                <a:srgbClr val="FFFFFF"/>
              </a:solidFill>
            </a:endParaRPr>
          </a:p>
          <a:p>
            <a:pPr indent="-304800" lvl="0" marL="457200" rtl="0" algn="just">
              <a:spcBef>
                <a:spcPts val="0"/>
              </a:spcBef>
              <a:spcAft>
                <a:spcPts val="0"/>
              </a:spcAft>
              <a:buClr>
                <a:srgbClr val="FFFFFF"/>
              </a:buClr>
              <a:buSzPts val="1200"/>
              <a:buChar char="●"/>
            </a:pPr>
            <a:r>
              <a:rPr lang="sv" sz="1200">
                <a:solidFill>
                  <a:srgbClr val="FFFFFF"/>
                </a:solidFill>
              </a:rPr>
              <a:t>Fair-play</a:t>
            </a:r>
            <a:endParaRPr sz="1200">
              <a:solidFill>
                <a:srgbClr val="FFFFFF"/>
              </a:solidFill>
            </a:endParaRPr>
          </a:p>
          <a:p>
            <a:pPr indent="-304800" lvl="1" marL="914400" rtl="0" algn="l">
              <a:spcBef>
                <a:spcPts val="0"/>
              </a:spcBef>
              <a:spcAft>
                <a:spcPts val="0"/>
              </a:spcAft>
              <a:buClr>
                <a:srgbClr val="FFFFFF"/>
              </a:buClr>
              <a:buSzPts val="1200"/>
              <a:buChar char="○"/>
            </a:pPr>
            <a:r>
              <a:rPr lang="sv" sz="1200">
                <a:solidFill>
                  <a:srgbClr val="FFFFFF"/>
                </a:solidFill>
              </a:rPr>
              <a:t>Goda förebilder</a:t>
            </a:r>
            <a:endParaRPr sz="1200">
              <a:solidFill>
                <a:srgbClr val="FFFFFF"/>
              </a:solidFill>
            </a:endParaRPr>
          </a:p>
          <a:p>
            <a:pPr indent="-304800" lvl="1" marL="914400" rtl="0" algn="l">
              <a:spcBef>
                <a:spcPts val="0"/>
              </a:spcBef>
              <a:spcAft>
                <a:spcPts val="0"/>
              </a:spcAft>
              <a:buClr>
                <a:srgbClr val="FFFFFF"/>
              </a:buClr>
              <a:buSzPts val="1200"/>
              <a:buChar char="○"/>
            </a:pPr>
            <a:r>
              <a:rPr lang="sv" sz="1200">
                <a:solidFill>
                  <a:srgbClr val="FFFFFF"/>
                </a:solidFill>
              </a:rPr>
              <a:t>Drog-  alkoholfri verksamhet</a:t>
            </a:r>
            <a:endParaRPr sz="1200">
              <a:solidFill>
                <a:srgbClr val="FFFFFF"/>
              </a:solidFill>
            </a:endParaRPr>
          </a:p>
          <a:p>
            <a:pPr indent="-304800" lvl="1" marL="914400" rtl="0" algn="l">
              <a:spcBef>
                <a:spcPts val="0"/>
              </a:spcBef>
              <a:spcAft>
                <a:spcPts val="0"/>
              </a:spcAft>
              <a:buClr>
                <a:srgbClr val="FFFFFF"/>
              </a:buClr>
              <a:buSzPts val="1200"/>
              <a:buChar char="○"/>
            </a:pPr>
            <a:r>
              <a:rPr lang="sv" sz="1200">
                <a:solidFill>
                  <a:srgbClr val="FFFFFF"/>
                </a:solidFill>
              </a:rPr>
              <a:t>På &amp; utanför har vi ett schysst beteende &amp; visar alla respekt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98" name="Shape 98"/>
        <p:cNvGrpSpPr/>
        <p:nvPr/>
      </p:nvGrpSpPr>
      <p:grpSpPr>
        <a:xfrm>
          <a:off x="0" y="0"/>
          <a:ext cx="0" cy="0"/>
          <a:chOff x="0" y="0"/>
          <a:chExt cx="0" cy="0"/>
        </a:xfrm>
      </p:grpSpPr>
      <p:pic>
        <p:nvPicPr>
          <p:cNvPr id="99" name="Google Shape;99;p18"/>
          <p:cNvPicPr preferRelativeResize="0"/>
          <p:nvPr/>
        </p:nvPicPr>
        <p:blipFill>
          <a:blip r:embed="rId3">
            <a:alphaModFix/>
          </a:blip>
          <a:stretch>
            <a:fillRect/>
          </a:stretch>
        </p:blipFill>
        <p:spPr>
          <a:xfrm>
            <a:off x="274825" y="317825"/>
            <a:ext cx="1005950" cy="1223150"/>
          </a:xfrm>
          <a:prstGeom prst="rect">
            <a:avLst/>
          </a:prstGeom>
          <a:noFill/>
          <a:ln>
            <a:noFill/>
          </a:ln>
        </p:spPr>
      </p:pic>
      <p:sp>
        <p:nvSpPr>
          <p:cNvPr id="100" name="Google Shape;100;p18"/>
          <p:cNvSpPr txBox="1"/>
          <p:nvPr/>
        </p:nvSpPr>
        <p:spPr>
          <a:xfrm>
            <a:off x="1535025" y="566850"/>
            <a:ext cx="7072200" cy="725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sv" sz="3000">
                <a:solidFill>
                  <a:srgbClr val="FFFFFF"/>
                </a:solidFill>
              </a:rPr>
              <a:t>Hemsidan</a:t>
            </a:r>
            <a:endParaRPr sz="3000">
              <a:solidFill>
                <a:srgbClr val="FFFFFF"/>
              </a:solidFill>
            </a:endParaRPr>
          </a:p>
        </p:txBody>
      </p:sp>
      <p:sp>
        <p:nvSpPr>
          <p:cNvPr id="101" name="Google Shape;101;p18"/>
          <p:cNvSpPr txBox="1"/>
          <p:nvPr/>
        </p:nvSpPr>
        <p:spPr>
          <a:xfrm>
            <a:off x="1535025" y="1333275"/>
            <a:ext cx="6620100" cy="32394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Clr>
                <a:srgbClr val="FFFFFF"/>
              </a:buClr>
              <a:buSzPts val="1400"/>
              <a:buChar char="●"/>
            </a:pPr>
            <a:r>
              <a:rPr lang="sv" u="sng">
                <a:solidFill>
                  <a:srgbClr val="FFFFFF"/>
                </a:solidFill>
                <a:hlinkClick r:id="rId4"/>
              </a:rPr>
              <a:t>www.gimonasuif.se</a:t>
            </a:r>
            <a:endParaRPr>
              <a:solidFill>
                <a:srgbClr val="FFFFFF"/>
              </a:solidFill>
            </a:endParaRPr>
          </a:p>
          <a:p>
            <a:pPr indent="-317500" lvl="1" marL="914400" rtl="0" algn="l">
              <a:spcBef>
                <a:spcPts val="0"/>
              </a:spcBef>
              <a:spcAft>
                <a:spcPts val="0"/>
              </a:spcAft>
              <a:buClr>
                <a:srgbClr val="FFFFFF"/>
              </a:buClr>
              <a:buSzPts val="1400"/>
              <a:buChar char="○"/>
            </a:pPr>
            <a:r>
              <a:rPr lang="sv">
                <a:solidFill>
                  <a:srgbClr val="FFFFFF"/>
                </a:solidFill>
              </a:rPr>
              <a:t>Ledarpärm</a:t>
            </a:r>
            <a:endParaRPr>
              <a:solidFill>
                <a:srgbClr val="FFFFFF"/>
              </a:solidFill>
            </a:endParaRPr>
          </a:p>
          <a:p>
            <a:pPr indent="-317500" lvl="1" marL="914400" rtl="0" algn="l">
              <a:spcBef>
                <a:spcPts val="0"/>
              </a:spcBef>
              <a:spcAft>
                <a:spcPts val="0"/>
              </a:spcAft>
              <a:buClr>
                <a:srgbClr val="FFFFFF"/>
              </a:buClr>
              <a:buSzPts val="1400"/>
              <a:buChar char="○"/>
            </a:pPr>
            <a:r>
              <a:rPr lang="sv">
                <a:solidFill>
                  <a:srgbClr val="FFFFFF"/>
                </a:solidFill>
              </a:rPr>
              <a:t>GUIF Policy</a:t>
            </a:r>
            <a:endParaRPr>
              <a:solidFill>
                <a:srgbClr val="FFFFFF"/>
              </a:solidFill>
            </a:endParaRPr>
          </a:p>
          <a:p>
            <a:pPr indent="-317500" lvl="1" marL="914400" rtl="0" algn="l">
              <a:spcBef>
                <a:spcPts val="0"/>
              </a:spcBef>
              <a:spcAft>
                <a:spcPts val="0"/>
              </a:spcAft>
              <a:buClr>
                <a:srgbClr val="FFFFFF"/>
              </a:buClr>
              <a:buSzPts val="1400"/>
              <a:buChar char="○"/>
            </a:pPr>
            <a:r>
              <a:rPr lang="sv">
                <a:solidFill>
                  <a:srgbClr val="FFFFFF"/>
                </a:solidFill>
              </a:rPr>
              <a:t>Avgifter</a:t>
            </a:r>
            <a:endParaRPr>
              <a:solidFill>
                <a:srgbClr val="FFFFFF"/>
              </a:solidFill>
            </a:endParaRPr>
          </a:p>
          <a:p>
            <a:pPr indent="-317500" lvl="1" marL="914400" rtl="0" algn="l">
              <a:spcBef>
                <a:spcPts val="0"/>
              </a:spcBef>
              <a:spcAft>
                <a:spcPts val="0"/>
              </a:spcAft>
              <a:buClr>
                <a:srgbClr val="FFFFFF"/>
              </a:buClr>
              <a:buSzPts val="1400"/>
              <a:buChar char="○"/>
            </a:pPr>
            <a:r>
              <a:rPr lang="sv">
                <a:solidFill>
                  <a:srgbClr val="FFFFFF"/>
                </a:solidFill>
              </a:rPr>
              <a:t>Stödfond</a:t>
            </a:r>
            <a:endParaRPr>
              <a:solidFill>
                <a:srgbClr val="FFFFFF"/>
              </a:solidFill>
            </a:endParaRPr>
          </a:p>
          <a:p>
            <a:pPr indent="-317500" lvl="1" marL="914400" rtl="0" algn="l">
              <a:spcBef>
                <a:spcPts val="0"/>
              </a:spcBef>
              <a:spcAft>
                <a:spcPts val="0"/>
              </a:spcAft>
              <a:buClr>
                <a:srgbClr val="FFFFFF"/>
              </a:buClr>
              <a:buSzPts val="1400"/>
              <a:buChar char="○"/>
            </a:pPr>
            <a:r>
              <a:rPr lang="sv">
                <a:solidFill>
                  <a:srgbClr val="FFFFFF"/>
                </a:solidFill>
              </a:rPr>
              <a:t>Cafeteria Sjöfruhallen</a:t>
            </a:r>
            <a:endParaRPr>
              <a:solidFill>
                <a:srgbClr val="FFFFFF"/>
              </a:solidFill>
            </a:endParaRPr>
          </a:p>
          <a:p>
            <a:pPr indent="-317500" lvl="1" marL="914400" rtl="0" algn="l">
              <a:spcBef>
                <a:spcPts val="0"/>
              </a:spcBef>
              <a:spcAft>
                <a:spcPts val="0"/>
              </a:spcAft>
              <a:buClr>
                <a:srgbClr val="FFFFFF"/>
              </a:buClr>
              <a:buSzPts val="1400"/>
              <a:buChar char="○"/>
            </a:pPr>
            <a:r>
              <a:rPr lang="sv">
                <a:solidFill>
                  <a:srgbClr val="FFFFFF"/>
                </a:solidFill>
              </a:rPr>
              <a:t>SportAdmin</a:t>
            </a:r>
            <a:endParaRPr>
              <a:solidFill>
                <a:srgbClr val="FFFFFF"/>
              </a:solidFill>
            </a:endParaRPr>
          </a:p>
          <a:p>
            <a:pPr indent="0" lvl="0" marL="457200" rtl="0" algn="l">
              <a:spcBef>
                <a:spcPts val="0"/>
              </a:spcBef>
              <a:spcAft>
                <a:spcPts val="0"/>
              </a:spcAft>
              <a:buNone/>
            </a:pPr>
            <a:r>
              <a:t/>
            </a:r>
            <a:endParaRPr>
              <a:solidFill>
                <a:srgbClr val="FFFFFF"/>
              </a:solidFill>
            </a:endParaRPr>
          </a:p>
          <a:p>
            <a:pPr indent="-317500" lvl="0" marL="457200" rtl="0" algn="l">
              <a:spcBef>
                <a:spcPts val="0"/>
              </a:spcBef>
              <a:spcAft>
                <a:spcPts val="0"/>
              </a:spcAft>
              <a:buClr>
                <a:srgbClr val="FFFFFF"/>
              </a:buClr>
              <a:buSzPts val="1400"/>
              <a:buChar char="●"/>
            </a:pPr>
            <a:r>
              <a:rPr lang="sv">
                <a:solidFill>
                  <a:srgbClr val="FFFFFF"/>
                </a:solidFill>
              </a:rPr>
              <a:t>Uppdaterad mailadress för att få alla utskick (ex. faktura för medlem- och deltagaravgift) &amp; nyheter</a:t>
            </a:r>
            <a:endParaRPr>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05" name="Shape 105"/>
        <p:cNvGrpSpPr/>
        <p:nvPr/>
      </p:nvGrpSpPr>
      <p:grpSpPr>
        <a:xfrm>
          <a:off x="0" y="0"/>
          <a:ext cx="0" cy="0"/>
          <a:chOff x="0" y="0"/>
          <a:chExt cx="0" cy="0"/>
        </a:xfrm>
      </p:grpSpPr>
      <p:pic>
        <p:nvPicPr>
          <p:cNvPr id="106" name="Google Shape;106;p19"/>
          <p:cNvPicPr preferRelativeResize="0"/>
          <p:nvPr/>
        </p:nvPicPr>
        <p:blipFill>
          <a:blip r:embed="rId3">
            <a:alphaModFix/>
          </a:blip>
          <a:stretch>
            <a:fillRect/>
          </a:stretch>
        </p:blipFill>
        <p:spPr>
          <a:xfrm>
            <a:off x="274825" y="317825"/>
            <a:ext cx="1005950" cy="1223150"/>
          </a:xfrm>
          <a:prstGeom prst="rect">
            <a:avLst/>
          </a:prstGeom>
          <a:noFill/>
          <a:ln>
            <a:noFill/>
          </a:ln>
        </p:spPr>
      </p:pic>
      <p:sp>
        <p:nvSpPr>
          <p:cNvPr id="107" name="Google Shape;107;p19"/>
          <p:cNvSpPr txBox="1"/>
          <p:nvPr/>
        </p:nvSpPr>
        <p:spPr>
          <a:xfrm>
            <a:off x="1535025" y="566850"/>
            <a:ext cx="7072200" cy="725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sv" sz="3000">
                <a:solidFill>
                  <a:srgbClr val="FFFFFF"/>
                </a:solidFill>
              </a:rPr>
              <a:t>Stötta föreningen!</a:t>
            </a:r>
            <a:endParaRPr sz="3000">
              <a:solidFill>
                <a:srgbClr val="FFFFFF"/>
              </a:solidFill>
            </a:endParaRPr>
          </a:p>
        </p:txBody>
      </p:sp>
      <p:sp>
        <p:nvSpPr>
          <p:cNvPr id="108" name="Google Shape;108;p19"/>
          <p:cNvSpPr txBox="1"/>
          <p:nvPr/>
        </p:nvSpPr>
        <p:spPr>
          <a:xfrm>
            <a:off x="1535025" y="1333275"/>
            <a:ext cx="6620100" cy="3239400"/>
          </a:xfrm>
          <a:prstGeom prst="rect">
            <a:avLst/>
          </a:prstGeom>
          <a:noFill/>
          <a:ln>
            <a:noFill/>
          </a:ln>
        </p:spPr>
        <p:txBody>
          <a:bodyPr anchorCtr="0" anchor="t" bIns="91425" lIns="91425" spcFirstLastPara="1" rIns="91425" wrap="square" tIns="91425">
            <a:noAutofit/>
          </a:bodyPr>
          <a:lstStyle/>
          <a:p>
            <a:pPr indent="-304800" lvl="0" marL="457200" rtl="0" algn="l">
              <a:spcBef>
                <a:spcPts val="0"/>
              </a:spcBef>
              <a:spcAft>
                <a:spcPts val="0"/>
              </a:spcAft>
              <a:buClr>
                <a:srgbClr val="FFFFFF"/>
              </a:buClr>
              <a:buSzPts val="1200"/>
              <a:buChar char="●"/>
            </a:pPr>
            <a:r>
              <a:rPr lang="sv" sz="1200">
                <a:solidFill>
                  <a:srgbClr val="FFFFFF"/>
                </a:solidFill>
              </a:rPr>
              <a:t>Bli medlem.</a:t>
            </a:r>
            <a:br>
              <a:rPr lang="sv" sz="1200">
                <a:solidFill>
                  <a:srgbClr val="FFFFFF"/>
                </a:solidFill>
              </a:rPr>
            </a:br>
            <a:r>
              <a:rPr lang="sv" sz="1200">
                <a:solidFill>
                  <a:srgbClr val="FFFFFF"/>
                </a:solidFill>
              </a:rPr>
              <a:t>Medlemskapet kostar 150 kr/år och du kan enkelt anmäla dig via vår webbplats. Är du redan medlem? Tipsa släkt och vänner!   </a:t>
            </a:r>
            <a:br>
              <a:rPr lang="sv" sz="1200">
                <a:solidFill>
                  <a:srgbClr val="FFFFFF"/>
                </a:solidFill>
              </a:rPr>
            </a:br>
            <a:endParaRPr sz="1200">
              <a:solidFill>
                <a:srgbClr val="FFFFFF"/>
              </a:solidFill>
            </a:endParaRPr>
          </a:p>
          <a:p>
            <a:pPr indent="-304800" lvl="0" marL="457200" rtl="0" algn="l">
              <a:spcBef>
                <a:spcPts val="0"/>
              </a:spcBef>
              <a:spcAft>
                <a:spcPts val="0"/>
              </a:spcAft>
              <a:buClr>
                <a:srgbClr val="FFFFFF"/>
              </a:buClr>
              <a:buSzPts val="1200"/>
              <a:buChar char="●"/>
            </a:pPr>
            <a:r>
              <a:rPr lang="sv" sz="1200">
                <a:solidFill>
                  <a:srgbClr val="FFFFFF"/>
                </a:solidFill>
              </a:rPr>
              <a:t>Handla på ICA-Maxi.</a:t>
            </a:r>
            <a:br>
              <a:rPr lang="sv" sz="1200">
                <a:solidFill>
                  <a:srgbClr val="FFFFFF"/>
                </a:solidFill>
              </a:rPr>
            </a:br>
            <a:r>
              <a:rPr lang="sv" sz="1200">
                <a:solidFill>
                  <a:srgbClr val="FFFFFF"/>
                </a:solidFill>
              </a:rPr>
              <a:t>Som medlem i GUIF registrerar du enkelt dina köp med en nyckelbricka du får av oss. Givetvis får du fortfarande din egen bonus. Kontakta kansliet om du inte har fått någon nyckelbricka eller om ni behöver en till. </a:t>
            </a:r>
            <a:br>
              <a:rPr lang="sv" sz="1200">
                <a:solidFill>
                  <a:srgbClr val="FFFFFF"/>
                </a:solidFill>
              </a:rPr>
            </a:br>
            <a:endParaRPr sz="1200">
              <a:solidFill>
                <a:srgbClr val="FFFFFF"/>
              </a:solidFill>
            </a:endParaRPr>
          </a:p>
          <a:p>
            <a:pPr indent="-304800" lvl="0" marL="457200" rtl="0" algn="l">
              <a:spcBef>
                <a:spcPts val="0"/>
              </a:spcBef>
              <a:spcAft>
                <a:spcPts val="0"/>
              </a:spcAft>
              <a:buClr>
                <a:srgbClr val="FFFFFF"/>
              </a:buClr>
              <a:buSzPts val="1200"/>
              <a:buChar char="●"/>
            </a:pPr>
            <a:r>
              <a:rPr lang="sv" sz="1200">
                <a:solidFill>
                  <a:srgbClr val="FFFFFF"/>
                </a:solidFill>
              </a:rPr>
              <a:t>Köp dina idrottsartiklar på Stadium Avion.</a:t>
            </a:r>
            <a:br>
              <a:rPr lang="sv" sz="1200">
                <a:solidFill>
                  <a:srgbClr val="FFFFFF"/>
                </a:solidFill>
              </a:rPr>
            </a:br>
            <a:r>
              <a:rPr lang="sv" sz="1200">
                <a:solidFill>
                  <a:srgbClr val="FFFFFF"/>
                </a:solidFill>
              </a:rPr>
              <a:t>Registrera ditt medlemskap via Stadiums webbplats https://www.stadium.se. Är du redan medlem i Stadium registrerar du enkelt GUIF som din förening via https://www.stadium.se/teamsales. </a:t>
            </a:r>
            <a:br>
              <a:rPr lang="sv" sz="1200">
                <a:solidFill>
                  <a:srgbClr val="FFFFFF"/>
                </a:solidFill>
              </a:rPr>
            </a:br>
            <a:r>
              <a:rPr lang="sv" sz="1200">
                <a:solidFill>
                  <a:srgbClr val="FFFFFF"/>
                </a:solidFill>
              </a:rPr>
              <a:t>Sedan behöver du bara handla som vanligt på Stadium med ditt Stadium-medlemskap.</a:t>
            </a:r>
            <a:br>
              <a:rPr lang="sv" sz="1200">
                <a:solidFill>
                  <a:srgbClr val="FFFFFF"/>
                </a:solidFill>
              </a:rPr>
            </a:br>
            <a:endParaRPr sz="1200">
              <a:solidFill>
                <a:srgbClr val="FFFFFF"/>
              </a:solidFill>
            </a:endParaRPr>
          </a:p>
          <a:p>
            <a:pPr indent="-304800" lvl="0" marL="457200" rtl="0" algn="l">
              <a:spcBef>
                <a:spcPts val="0"/>
              </a:spcBef>
              <a:spcAft>
                <a:spcPts val="0"/>
              </a:spcAft>
              <a:buClr>
                <a:srgbClr val="FFFFFF"/>
              </a:buClr>
              <a:buSzPts val="1200"/>
              <a:buChar char="●"/>
            </a:pPr>
            <a:r>
              <a:rPr lang="sv" sz="1200">
                <a:solidFill>
                  <a:srgbClr val="FFFFFF"/>
                </a:solidFill>
              </a:rPr>
              <a:t>Skänk valfri summa via Swish.</a:t>
            </a:r>
            <a:br>
              <a:rPr lang="sv" sz="1200">
                <a:solidFill>
                  <a:srgbClr val="FFFFFF"/>
                </a:solidFill>
              </a:rPr>
            </a:br>
            <a:r>
              <a:rPr lang="sv" sz="1200">
                <a:solidFill>
                  <a:srgbClr val="FFFFFF"/>
                </a:solidFill>
              </a:rPr>
              <a:t>Swisha valfri summa till 123 100 80 02.</a:t>
            </a:r>
            <a:endParaRPr sz="12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12" name="Shape 112"/>
        <p:cNvGrpSpPr/>
        <p:nvPr/>
      </p:nvGrpSpPr>
      <p:grpSpPr>
        <a:xfrm>
          <a:off x="0" y="0"/>
          <a:ext cx="0" cy="0"/>
          <a:chOff x="0" y="0"/>
          <a:chExt cx="0" cy="0"/>
        </a:xfrm>
      </p:grpSpPr>
      <p:pic>
        <p:nvPicPr>
          <p:cNvPr id="113" name="Google Shape;113;p20"/>
          <p:cNvPicPr preferRelativeResize="0"/>
          <p:nvPr/>
        </p:nvPicPr>
        <p:blipFill>
          <a:blip r:embed="rId3">
            <a:alphaModFix/>
          </a:blip>
          <a:stretch>
            <a:fillRect/>
          </a:stretch>
        </p:blipFill>
        <p:spPr>
          <a:xfrm>
            <a:off x="274825" y="317825"/>
            <a:ext cx="1005950" cy="1223150"/>
          </a:xfrm>
          <a:prstGeom prst="rect">
            <a:avLst/>
          </a:prstGeom>
          <a:noFill/>
          <a:ln>
            <a:noFill/>
          </a:ln>
        </p:spPr>
      </p:pic>
      <p:sp>
        <p:nvSpPr>
          <p:cNvPr id="114" name="Google Shape;114;p20"/>
          <p:cNvSpPr txBox="1"/>
          <p:nvPr/>
        </p:nvSpPr>
        <p:spPr>
          <a:xfrm>
            <a:off x="1544450" y="448125"/>
            <a:ext cx="7449000" cy="70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sv" sz="3000">
                <a:solidFill>
                  <a:srgbClr val="FFFFFF"/>
                </a:solidFill>
              </a:rPr>
              <a:t>Avgifter</a:t>
            </a:r>
            <a:endParaRPr sz="3000">
              <a:solidFill>
                <a:srgbClr val="FFFFFF"/>
              </a:solidFill>
            </a:endParaRPr>
          </a:p>
        </p:txBody>
      </p:sp>
      <p:sp>
        <p:nvSpPr>
          <p:cNvPr id="115" name="Google Shape;115;p20"/>
          <p:cNvSpPr txBox="1"/>
          <p:nvPr/>
        </p:nvSpPr>
        <p:spPr>
          <a:xfrm>
            <a:off x="1544450" y="955100"/>
            <a:ext cx="6643500" cy="4066200"/>
          </a:xfrm>
          <a:prstGeom prst="rect">
            <a:avLst/>
          </a:prstGeom>
          <a:noFill/>
          <a:ln>
            <a:noFill/>
          </a:ln>
        </p:spPr>
        <p:txBody>
          <a:bodyPr anchorCtr="0" anchor="t" bIns="91425" lIns="91425" spcFirstLastPara="1" rIns="91425" wrap="square" tIns="91425">
            <a:noAutofit/>
          </a:bodyPr>
          <a:lstStyle/>
          <a:p>
            <a:pPr indent="-298450" lvl="0" marL="457200" rtl="0" algn="l">
              <a:spcBef>
                <a:spcPts val="0"/>
              </a:spcBef>
              <a:spcAft>
                <a:spcPts val="0"/>
              </a:spcAft>
              <a:buClr>
                <a:srgbClr val="FFFFFF"/>
              </a:buClr>
              <a:buSzPts val="1100"/>
              <a:buChar char="●"/>
            </a:pPr>
            <a:r>
              <a:rPr lang="sv" sz="1100">
                <a:solidFill>
                  <a:srgbClr val="FFFFFF"/>
                </a:solidFill>
              </a:rPr>
              <a:t>Medlemsavgift (150 kr)</a:t>
            </a:r>
            <a:endParaRPr sz="1100">
              <a:solidFill>
                <a:srgbClr val="FFFFFF"/>
              </a:solidFill>
            </a:endParaRPr>
          </a:p>
          <a:p>
            <a:pPr indent="-298450" lvl="1" marL="914400" rtl="0" algn="l">
              <a:spcBef>
                <a:spcPts val="0"/>
              </a:spcBef>
              <a:spcAft>
                <a:spcPts val="0"/>
              </a:spcAft>
              <a:buClr>
                <a:srgbClr val="FFFFFF"/>
              </a:buClr>
              <a:buSzPts val="1100"/>
              <a:buChar char="○"/>
            </a:pPr>
            <a:r>
              <a:rPr lang="sv" sz="1100">
                <a:solidFill>
                  <a:srgbClr val="FFFFFF"/>
                </a:solidFill>
              </a:rPr>
              <a:t>Obligatoriskt</a:t>
            </a:r>
            <a:r>
              <a:rPr lang="sv" sz="1100">
                <a:solidFill>
                  <a:srgbClr val="FFFFFF"/>
                </a:solidFill>
              </a:rPr>
              <a:t> för alla</a:t>
            </a:r>
            <a:endParaRPr sz="1100">
              <a:solidFill>
                <a:srgbClr val="FFFFFF"/>
              </a:solidFill>
            </a:endParaRPr>
          </a:p>
          <a:p>
            <a:pPr indent="-298450" lvl="1" marL="914400" rtl="0" algn="l">
              <a:spcBef>
                <a:spcPts val="0"/>
              </a:spcBef>
              <a:spcAft>
                <a:spcPts val="0"/>
              </a:spcAft>
              <a:buClr>
                <a:srgbClr val="FFFFFF"/>
              </a:buClr>
              <a:buSzPts val="1100"/>
              <a:buChar char="○"/>
            </a:pPr>
            <a:r>
              <a:rPr lang="sv" sz="1100">
                <a:solidFill>
                  <a:srgbClr val="FFFFFF"/>
                </a:solidFill>
              </a:rPr>
              <a:t>Alla som betalat medlemsavgift omfattas av en </a:t>
            </a:r>
            <a:r>
              <a:rPr lang="sv" sz="1100">
                <a:solidFill>
                  <a:srgbClr val="FFFFFF"/>
                </a:solidFill>
              </a:rPr>
              <a:t>olycksfallsförsäkring</a:t>
            </a:r>
            <a:r>
              <a:rPr lang="sv" sz="1100">
                <a:solidFill>
                  <a:srgbClr val="FFFFFF"/>
                </a:solidFill>
              </a:rPr>
              <a:t> i samband med föreningsaktiviteter.</a:t>
            </a:r>
            <a:endParaRPr sz="1100">
              <a:solidFill>
                <a:srgbClr val="FFFFFF"/>
              </a:solidFill>
            </a:endParaRPr>
          </a:p>
          <a:p>
            <a:pPr indent="-298450" lvl="0" marL="457200" rtl="0" algn="l">
              <a:spcBef>
                <a:spcPts val="0"/>
              </a:spcBef>
              <a:spcAft>
                <a:spcPts val="0"/>
              </a:spcAft>
              <a:buClr>
                <a:srgbClr val="FFFFFF"/>
              </a:buClr>
              <a:buSzPts val="1100"/>
              <a:buChar char="●"/>
            </a:pPr>
            <a:r>
              <a:rPr lang="sv" sz="1100">
                <a:solidFill>
                  <a:srgbClr val="FFFFFF"/>
                </a:solidFill>
              </a:rPr>
              <a:t>Deltagaravgift (800 kr/termin, 1600 kr/år)</a:t>
            </a:r>
            <a:endParaRPr sz="1100">
              <a:solidFill>
                <a:srgbClr val="FFFFFF"/>
              </a:solidFill>
            </a:endParaRPr>
          </a:p>
          <a:p>
            <a:pPr indent="-298450" lvl="1" marL="914400" rtl="0" algn="l">
              <a:spcBef>
                <a:spcPts val="0"/>
              </a:spcBef>
              <a:spcAft>
                <a:spcPts val="0"/>
              </a:spcAft>
              <a:buClr>
                <a:srgbClr val="FFFFFF"/>
              </a:buClr>
              <a:buSzPts val="1100"/>
              <a:buChar char="○"/>
            </a:pPr>
            <a:r>
              <a:rPr lang="sv" sz="1100">
                <a:solidFill>
                  <a:srgbClr val="FFFFFF"/>
                </a:solidFill>
              </a:rPr>
              <a:t>En avgift, alla idrotter</a:t>
            </a:r>
            <a:endParaRPr sz="1100">
              <a:solidFill>
                <a:srgbClr val="FFFFFF"/>
              </a:solidFill>
            </a:endParaRPr>
          </a:p>
          <a:p>
            <a:pPr indent="-298450" lvl="1" marL="914400" rtl="0" algn="l">
              <a:spcBef>
                <a:spcPts val="0"/>
              </a:spcBef>
              <a:spcAft>
                <a:spcPts val="0"/>
              </a:spcAft>
              <a:buClr>
                <a:srgbClr val="FFFFFF"/>
              </a:buClr>
              <a:buSzPts val="1100"/>
              <a:buChar char="○"/>
            </a:pPr>
            <a:r>
              <a:rPr lang="sv" sz="1100">
                <a:solidFill>
                  <a:srgbClr val="FFFFFF"/>
                </a:solidFill>
              </a:rPr>
              <a:t>Hyra anläggningar</a:t>
            </a:r>
            <a:endParaRPr sz="1100">
              <a:solidFill>
                <a:srgbClr val="FFFFFF"/>
              </a:solidFill>
            </a:endParaRPr>
          </a:p>
          <a:p>
            <a:pPr indent="-298450" lvl="1" marL="914400" rtl="0" algn="l">
              <a:spcBef>
                <a:spcPts val="0"/>
              </a:spcBef>
              <a:spcAft>
                <a:spcPts val="0"/>
              </a:spcAft>
              <a:buClr>
                <a:srgbClr val="FFFFFF"/>
              </a:buClr>
              <a:buSzPts val="1100"/>
              <a:buChar char="○"/>
            </a:pPr>
            <a:r>
              <a:rPr lang="sv" sz="1100">
                <a:solidFill>
                  <a:srgbClr val="FFFFFF"/>
                </a:solidFill>
              </a:rPr>
              <a:t>Bussar</a:t>
            </a:r>
            <a:endParaRPr sz="1100">
              <a:solidFill>
                <a:srgbClr val="FFFFFF"/>
              </a:solidFill>
            </a:endParaRPr>
          </a:p>
          <a:p>
            <a:pPr indent="-298450" lvl="1" marL="914400" rtl="0" algn="l">
              <a:spcBef>
                <a:spcPts val="0"/>
              </a:spcBef>
              <a:spcAft>
                <a:spcPts val="0"/>
              </a:spcAft>
              <a:buClr>
                <a:srgbClr val="FFFFFF"/>
              </a:buClr>
              <a:buSzPts val="1100"/>
              <a:buChar char="○"/>
            </a:pPr>
            <a:r>
              <a:rPr lang="sv" sz="1100">
                <a:solidFill>
                  <a:srgbClr val="FFFFFF"/>
                </a:solidFill>
              </a:rPr>
              <a:t>Domare</a:t>
            </a:r>
            <a:endParaRPr sz="1100">
              <a:solidFill>
                <a:srgbClr val="FFFFFF"/>
              </a:solidFill>
            </a:endParaRPr>
          </a:p>
          <a:p>
            <a:pPr indent="-298450" lvl="1" marL="914400" rtl="0" algn="l">
              <a:spcBef>
                <a:spcPts val="0"/>
              </a:spcBef>
              <a:spcAft>
                <a:spcPts val="0"/>
              </a:spcAft>
              <a:buClr>
                <a:srgbClr val="FFFFFF"/>
              </a:buClr>
              <a:buSzPts val="1100"/>
              <a:buChar char="○"/>
            </a:pPr>
            <a:r>
              <a:rPr lang="sv" sz="1100">
                <a:solidFill>
                  <a:srgbClr val="FFFFFF"/>
                </a:solidFill>
              </a:rPr>
              <a:t>Licenser</a:t>
            </a:r>
            <a:endParaRPr sz="1100">
              <a:solidFill>
                <a:srgbClr val="FFFFFF"/>
              </a:solidFill>
            </a:endParaRPr>
          </a:p>
          <a:p>
            <a:pPr indent="-298450" lvl="1" marL="914400" rtl="0" algn="l">
              <a:spcBef>
                <a:spcPts val="0"/>
              </a:spcBef>
              <a:spcAft>
                <a:spcPts val="0"/>
              </a:spcAft>
              <a:buClr>
                <a:srgbClr val="FFFFFF"/>
              </a:buClr>
              <a:buSzPts val="1100"/>
              <a:buChar char="○"/>
            </a:pPr>
            <a:r>
              <a:rPr lang="sv" sz="1100">
                <a:solidFill>
                  <a:srgbClr val="FFFFFF"/>
                </a:solidFill>
              </a:rPr>
              <a:t>Material (ex. bollar, västar)</a:t>
            </a:r>
            <a:endParaRPr sz="1100">
              <a:solidFill>
                <a:srgbClr val="FFFFFF"/>
              </a:solidFill>
            </a:endParaRPr>
          </a:p>
          <a:p>
            <a:pPr indent="-298450" lvl="1" marL="914400" rtl="0" algn="l">
              <a:spcBef>
                <a:spcPts val="0"/>
              </a:spcBef>
              <a:spcAft>
                <a:spcPts val="0"/>
              </a:spcAft>
              <a:buClr>
                <a:srgbClr val="FFFFFF"/>
              </a:buClr>
              <a:buSzPts val="1100"/>
              <a:buChar char="○"/>
            </a:pPr>
            <a:r>
              <a:rPr lang="sv" sz="1100">
                <a:solidFill>
                  <a:srgbClr val="FFFFFF"/>
                </a:solidFill>
              </a:rPr>
              <a:t>Matchtröja</a:t>
            </a:r>
            <a:endParaRPr sz="1100">
              <a:solidFill>
                <a:srgbClr val="FFFFFF"/>
              </a:solidFill>
            </a:endParaRPr>
          </a:p>
          <a:p>
            <a:pPr indent="-298450" lvl="1" marL="914400" rtl="0" algn="l">
              <a:spcBef>
                <a:spcPts val="0"/>
              </a:spcBef>
              <a:spcAft>
                <a:spcPts val="0"/>
              </a:spcAft>
              <a:buClr>
                <a:srgbClr val="FFFFFF"/>
              </a:buClr>
              <a:buSzPts val="1100"/>
              <a:buChar char="○"/>
            </a:pPr>
            <a:r>
              <a:rPr lang="sv" sz="1100">
                <a:solidFill>
                  <a:srgbClr val="FFFFFF"/>
                </a:solidFill>
              </a:rPr>
              <a:t>Serieavgift</a:t>
            </a:r>
            <a:endParaRPr sz="1100">
              <a:solidFill>
                <a:srgbClr val="FFFFFF"/>
              </a:solidFill>
            </a:endParaRPr>
          </a:p>
          <a:p>
            <a:pPr indent="-298450" lvl="1" marL="914400" rtl="0" algn="l">
              <a:spcBef>
                <a:spcPts val="0"/>
              </a:spcBef>
              <a:spcAft>
                <a:spcPts val="0"/>
              </a:spcAft>
              <a:buClr>
                <a:srgbClr val="FFFFFF"/>
              </a:buClr>
              <a:buSzPts val="1100"/>
              <a:buChar char="○"/>
            </a:pPr>
            <a:r>
              <a:rPr lang="sv" sz="1100">
                <a:solidFill>
                  <a:srgbClr val="FFFFFF"/>
                </a:solidFill>
              </a:rPr>
              <a:t>Kansli</a:t>
            </a:r>
            <a:endParaRPr sz="1100">
              <a:solidFill>
                <a:srgbClr val="FFFFFF"/>
              </a:solidFill>
            </a:endParaRPr>
          </a:p>
          <a:p>
            <a:pPr indent="-298450" lvl="0" marL="457200" rtl="0" algn="l">
              <a:spcBef>
                <a:spcPts val="0"/>
              </a:spcBef>
              <a:spcAft>
                <a:spcPts val="0"/>
              </a:spcAft>
              <a:buClr>
                <a:srgbClr val="FFFFFF"/>
              </a:buClr>
              <a:buSzPts val="1100"/>
              <a:buChar char="●"/>
            </a:pPr>
            <a:r>
              <a:rPr lang="sv" sz="1100">
                <a:solidFill>
                  <a:srgbClr val="FFFFFF"/>
                </a:solidFill>
              </a:rPr>
              <a:t>Utöver ovanstående avgifter kan det tillkomma avgifter till laget spelaren deltar i, för att ex. delta på cuper eller köpa in träningsoverall.</a:t>
            </a:r>
            <a:endParaRPr sz="1100">
              <a:solidFill>
                <a:srgbClr val="FFFFFF"/>
              </a:solidFill>
            </a:endParaRPr>
          </a:p>
          <a:p>
            <a:pPr indent="-298450" lvl="0" marL="457200" rtl="0" algn="l">
              <a:spcBef>
                <a:spcPts val="0"/>
              </a:spcBef>
              <a:spcAft>
                <a:spcPts val="0"/>
              </a:spcAft>
              <a:buClr>
                <a:srgbClr val="FFFFFF"/>
              </a:buClr>
              <a:buSzPts val="1100"/>
              <a:buChar char="●"/>
            </a:pPr>
            <a:r>
              <a:rPr lang="sv" sz="1100">
                <a:solidFill>
                  <a:srgbClr val="FFFFFF"/>
                </a:solidFill>
              </a:rPr>
              <a:t>GUIF-fonden</a:t>
            </a:r>
            <a:endParaRPr sz="1100">
              <a:solidFill>
                <a:srgbClr val="FFFFFF"/>
              </a:solidFill>
            </a:endParaRPr>
          </a:p>
          <a:p>
            <a:pPr indent="-298450" lvl="1" marL="914400" rtl="0" algn="l">
              <a:spcBef>
                <a:spcPts val="0"/>
              </a:spcBef>
              <a:spcAft>
                <a:spcPts val="0"/>
              </a:spcAft>
              <a:buClr>
                <a:srgbClr val="FFFFFF"/>
              </a:buClr>
              <a:buSzPts val="1100"/>
              <a:buChar char="○"/>
            </a:pPr>
            <a:r>
              <a:rPr lang="sv" sz="1100">
                <a:solidFill>
                  <a:srgbClr val="FFFFFF"/>
                </a:solidFill>
              </a:rPr>
              <a:t>“Stödfond” på hemsidan</a:t>
            </a:r>
            <a:endParaRPr sz="1100">
              <a:solidFill>
                <a:srgbClr val="FFFFFF"/>
              </a:solidFill>
            </a:endParaRPr>
          </a:p>
          <a:p>
            <a:pPr indent="-298450" lvl="1" marL="914400" rtl="0" algn="l">
              <a:spcBef>
                <a:spcPts val="0"/>
              </a:spcBef>
              <a:spcAft>
                <a:spcPts val="0"/>
              </a:spcAft>
              <a:buClr>
                <a:srgbClr val="FFFFFF"/>
              </a:buClr>
              <a:buSzPts val="1100"/>
              <a:buChar char="○"/>
            </a:pPr>
            <a:r>
              <a:rPr lang="sv" sz="1100">
                <a:solidFill>
                  <a:srgbClr val="FFFFFF"/>
                </a:solidFill>
              </a:rPr>
              <a:t>Föreningen betalar max 1750 kr (medlems + deltagaravgift). Betalar spelares faktura, aldrig pengar ut till en person. </a:t>
            </a:r>
            <a:endParaRPr sz="1100">
              <a:solidFill>
                <a:srgbClr val="FFFFFF"/>
              </a:solidFill>
            </a:endParaRPr>
          </a:p>
          <a:p>
            <a:pPr indent="-298450" lvl="1" marL="914400" rtl="0" algn="l">
              <a:spcBef>
                <a:spcPts val="0"/>
              </a:spcBef>
              <a:spcAft>
                <a:spcPts val="0"/>
              </a:spcAft>
              <a:buClr>
                <a:srgbClr val="FFFFFF"/>
              </a:buClr>
              <a:buSzPts val="1100"/>
              <a:buChar char="○"/>
            </a:pPr>
            <a:r>
              <a:rPr lang="sv" sz="1100">
                <a:solidFill>
                  <a:srgbClr val="FFFFFF"/>
                </a:solidFill>
              </a:rPr>
              <a:t>Vem som helst kan söka som ser att ekonomin kan vara ett hinder för att delta! </a:t>
            </a:r>
            <a:endParaRPr sz="1100">
              <a:solidFill>
                <a:srgbClr val="FFFFFF"/>
              </a:solidFill>
            </a:endParaRPr>
          </a:p>
          <a:p>
            <a:pPr indent="-298450" lvl="1" marL="914400" rtl="0" algn="l">
              <a:spcBef>
                <a:spcPts val="0"/>
              </a:spcBef>
              <a:spcAft>
                <a:spcPts val="0"/>
              </a:spcAft>
              <a:buClr>
                <a:srgbClr val="FFFFFF"/>
              </a:buClr>
              <a:buSzPts val="1100"/>
              <a:buChar char="○"/>
            </a:pPr>
            <a:r>
              <a:rPr lang="sv" sz="1100">
                <a:solidFill>
                  <a:srgbClr val="FFFFFF"/>
                </a:solidFill>
              </a:rPr>
              <a:t>Beslutsgrupp bestämmer vem som får ta del av fonden. </a:t>
            </a:r>
            <a:endParaRPr sz="1100">
              <a:solidFill>
                <a:srgbClr val="FFFFFF"/>
              </a:solidFill>
            </a:endParaRPr>
          </a:p>
          <a:p>
            <a:pPr indent="0" lvl="0" marL="0" marR="0" rtl="0" algn="l">
              <a:lnSpc>
                <a:spcPct val="100000"/>
              </a:lnSpc>
              <a:spcBef>
                <a:spcPts val="0"/>
              </a:spcBef>
              <a:spcAft>
                <a:spcPts val="0"/>
              </a:spcAft>
              <a:buNone/>
            </a:pPr>
            <a:r>
              <a:t/>
            </a:r>
            <a:endParaRPr>
              <a:solidFill>
                <a:srgbClr val="FFFFFF"/>
              </a:solidFill>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19" name="Shape 119"/>
        <p:cNvGrpSpPr/>
        <p:nvPr/>
      </p:nvGrpSpPr>
      <p:grpSpPr>
        <a:xfrm>
          <a:off x="0" y="0"/>
          <a:ext cx="0" cy="0"/>
          <a:chOff x="0" y="0"/>
          <a:chExt cx="0" cy="0"/>
        </a:xfrm>
      </p:grpSpPr>
      <p:pic>
        <p:nvPicPr>
          <p:cNvPr id="120" name="Google Shape;120;p21"/>
          <p:cNvPicPr preferRelativeResize="0"/>
          <p:nvPr/>
        </p:nvPicPr>
        <p:blipFill>
          <a:blip r:embed="rId3">
            <a:alphaModFix/>
          </a:blip>
          <a:stretch>
            <a:fillRect/>
          </a:stretch>
        </p:blipFill>
        <p:spPr>
          <a:xfrm>
            <a:off x="274825" y="317825"/>
            <a:ext cx="1005950" cy="1223150"/>
          </a:xfrm>
          <a:prstGeom prst="rect">
            <a:avLst/>
          </a:prstGeom>
          <a:noFill/>
          <a:ln>
            <a:noFill/>
          </a:ln>
        </p:spPr>
      </p:pic>
      <p:sp>
        <p:nvSpPr>
          <p:cNvPr id="121" name="Google Shape;121;p21"/>
          <p:cNvSpPr txBox="1"/>
          <p:nvPr/>
        </p:nvSpPr>
        <p:spPr>
          <a:xfrm>
            <a:off x="1497375" y="599850"/>
            <a:ext cx="7524300" cy="659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sv" sz="3000">
                <a:solidFill>
                  <a:srgbClr val="FFFFFF"/>
                </a:solidFill>
              </a:rPr>
              <a:t>Lagets ansvarsområden</a:t>
            </a:r>
            <a:endParaRPr sz="3000">
              <a:solidFill>
                <a:srgbClr val="FFFFFF"/>
              </a:solidFill>
            </a:endParaRPr>
          </a:p>
        </p:txBody>
      </p:sp>
      <p:sp>
        <p:nvSpPr>
          <p:cNvPr id="122" name="Google Shape;122;p21"/>
          <p:cNvSpPr txBox="1"/>
          <p:nvPr/>
        </p:nvSpPr>
        <p:spPr>
          <a:xfrm>
            <a:off x="1497375" y="1141275"/>
            <a:ext cx="5032200" cy="38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sv" sz="1200">
                <a:solidFill>
                  <a:srgbClr val="FFFFFF"/>
                </a:solidFill>
              </a:rPr>
              <a:t>I ett lag måste man se till att hjälpas åt för att underlätta arbetet och se till att många gör få och små saker istället för att få personer gör mycket. Att sprida ut engagemanget på flera föräldrar i laget är en viktig del.</a:t>
            </a:r>
            <a:endParaRPr sz="1200">
              <a:solidFill>
                <a:srgbClr val="FFFFFF"/>
              </a:solidFill>
            </a:endParaRPr>
          </a:p>
          <a:p>
            <a:pPr indent="0" lvl="0" marL="0" rtl="0" algn="l">
              <a:spcBef>
                <a:spcPts val="0"/>
              </a:spcBef>
              <a:spcAft>
                <a:spcPts val="0"/>
              </a:spcAft>
              <a:buNone/>
            </a:pPr>
            <a:r>
              <a:t/>
            </a:r>
            <a:endParaRPr b="1" sz="1200">
              <a:latin typeface="Times New Roman"/>
              <a:ea typeface="Times New Roman"/>
              <a:cs typeface="Times New Roman"/>
              <a:sym typeface="Times New Roman"/>
            </a:endParaRPr>
          </a:p>
          <a:p>
            <a:pPr indent="-304800" lvl="0" marL="457200" rtl="0" algn="l">
              <a:spcBef>
                <a:spcPts val="0"/>
              </a:spcBef>
              <a:spcAft>
                <a:spcPts val="0"/>
              </a:spcAft>
              <a:buClr>
                <a:srgbClr val="FFFFFF"/>
              </a:buClr>
              <a:buSzPts val="1200"/>
              <a:buChar char="●"/>
            </a:pPr>
            <a:r>
              <a:rPr lang="sv" sz="1200">
                <a:solidFill>
                  <a:srgbClr val="FFFFFF"/>
                </a:solidFill>
              </a:rPr>
              <a:t>Ordna med sekretariat,  ordna matchvärdar</a:t>
            </a:r>
            <a:endParaRPr sz="1200">
              <a:solidFill>
                <a:srgbClr val="FFFFFF"/>
              </a:solidFill>
            </a:endParaRPr>
          </a:p>
          <a:p>
            <a:pPr indent="0" lvl="0" marL="457200" rtl="0" algn="l">
              <a:spcBef>
                <a:spcPts val="0"/>
              </a:spcBef>
              <a:spcAft>
                <a:spcPts val="0"/>
              </a:spcAft>
              <a:buNone/>
            </a:pPr>
            <a:r>
              <a:t/>
            </a:r>
            <a:endParaRPr sz="1200">
              <a:solidFill>
                <a:srgbClr val="FFFFFF"/>
              </a:solidFill>
            </a:endParaRPr>
          </a:p>
          <a:p>
            <a:pPr indent="-304800" lvl="0" marL="457200" rtl="0" algn="l">
              <a:spcBef>
                <a:spcPts val="0"/>
              </a:spcBef>
              <a:spcAft>
                <a:spcPts val="0"/>
              </a:spcAft>
              <a:buClr>
                <a:srgbClr val="FFFFFF"/>
              </a:buClr>
              <a:buSzPts val="1200"/>
              <a:buChar char="●"/>
            </a:pPr>
            <a:r>
              <a:rPr lang="sv" sz="1200">
                <a:solidFill>
                  <a:srgbClr val="FFFFFF"/>
                </a:solidFill>
              </a:rPr>
              <a:t>Upprättar och underhåller laglistan i SportAdmin och lagets hemsida.</a:t>
            </a:r>
            <a:endParaRPr b="1" sz="1200">
              <a:solidFill>
                <a:srgbClr val="FFFFFF"/>
              </a:solidFill>
            </a:endParaRPr>
          </a:p>
          <a:p>
            <a:pPr indent="0" lvl="0" marL="0" rtl="0" algn="l">
              <a:spcBef>
                <a:spcPts val="0"/>
              </a:spcBef>
              <a:spcAft>
                <a:spcPts val="0"/>
              </a:spcAft>
              <a:buNone/>
            </a:pPr>
            <a:r>
              <a:t/>
            </a:r>
            <a:endParaRPr sz="1200">
              <a:solidFill>
                <a:srgbClr val="FFFFFF"/>
              </a:solidFill>
            </a:endParaRPr>
          </a:p>
          <a:p>
            <a:pPr indent="-304800" lvl="0" marL="457200" rtl="0" algn="l">
              <a:spcBef>
                <a:spcPts val="0"/>
              </a:spcBef>
              <a:spcAft>
                <a:spcPts val="0"/>
              </a:spcAft>
              <a:buClr>
                <a:srgbClr val="FFFFFF"/>
              </a:buClr>
              <a:buSzPts val="1200"/>
              <a:buChar char="●"/>
            </a:pPr>
            <a:r>
              <a:rPr lang="sv" sz="1200">
                <a:solidFill>
                  <a:srgbClr val="FFFFFF"/>
                </a:solidFill>
              </a:rPr>
              <a:t>Föreningsuppdrag </a:t>
            </a:r>
            <a:endParaRPr sz="1200">
              <a:solidFill>
                <a:srgbClr val="FFFFFF"/>
              </a:solidFill>
            </a:endParaRPr>
          </a:p>
          <a:p>
            <a:pPr indent="-304800" lvl="1" marL="914400" rtl="0" algn="l">
              <a:spcBef>
                <a:spcPts val="0"/>
              </a:spcBef>
              <a:spcAft>
                <a:spcPts val="0"/>
              </a:spcAft>
              <a:buClr>
                <a:srgbClr val="FFFFFF"/>
              </a:buClr>
              <a:buSzPts val="1200"/>
              <a:buChar char="○"/>
            </a:pPr>
            <a:r>
              <a:rPr lang="sv" sz="1200">
                <a:solidFill>
                  <a:srgbClr val="FFFFFF"/>
                </a:solidFill>
              </a:rPr>
              <a:t>Cafeterian Sjöfruhallen: Varje handboll-/innebandylag ansvarar för att sköta cafeterian en helg per säsong. Mer info på hemsidan “Cafeteria Sjöfruhallen”.</a:t>
            </a:r>
            <a:endParaRPr sz="1200">
              <a:solidFill>
                <a:srgbClr val="FFFFFF"/>
              </a:solidFill>
            </a:endParaRPr>
          </a:p>
          <a:p>
            <a:pPr indent="-304800" lvl="1" marL="914400" rtl="0" algn="l">
              <a:spcBef>
                <a:spcPts val="0"/>
              </a:spcBef>
              <a:spcAft>
                <a:spcPts val="0"/>
              </a:spcAft>
              <a:buClr>
                <a:srgbClr val="FFFFFF"/>
              </a:buClr>
              <a:buSzPts val="1200"/>
              <a:buChar char="○"/>
            </a:pPr>
            <a:r>
              <a:rPr lang="sv" sz="1200">
                <a:solidFill>
                  <a:srgbClr val="FFFFFF"/>
                </a:solidFill>
              </a:rPr>
              <a:t>Tillsätt Bollflicka &amp; bollkalle vid A-lagets hemmamatcher.</a:t>
            </a:r>
            <a:endParaRPr sz="1200">
              <a:solidFill>
                <a:srgbClr val="FFFFFF"/>
              </a:solidFill>
            </a:endParaRPr>
          </a:p>
          <a:p>
            <a:pPr indent="-304800" lvl="1" marL="914400" rtl="0" algn="l">
              <a:spcBef>
                <a:spcPts val="0"/>
              </a:spcBef>
              <a:spcAft>
                <a:spcPts val="0"/>
              </a:spcAft>
              <a:buClr>
                <a:srgbClr val="FFFFFF"/>
              </a:buClr>
              <a:buSzPts val="1200"/>
              <a:buChar char="○"/>
            </a:pPr>
            <a:r>
              <a:rPr lang="sv" sz="1200">
                <a:solidFill>
                  <a:srgbClr val="FFFFFF"/>
                </a:solidFill>
              </a:rPr>
              <a:t>Kan tillkomma uppdrag vid exempelvis distriktslags-SM eller liknande arrangemang. </a:t>
            </a:r>
            <a:endParaRPr sz="1200">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